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01" r:id="rId5"/>
    <p:sldId id="302" r:id="rId6"/>
    <p:sldId id="303" r:id="rId7"/>
    <p:sldId id="304" r:id="rId8"/>
    <p:sldId id="332" r:id="rId9"/>
    <p:sldId id="305" r:id="rId10"/>
    <p:sldId id="307" r:id="rId11"/>
    <p:sldId id="309" r:id="rId12"/>
    <p:sldId id="310" r:id="rId13"/>
    <p:sldId id="311" r:id="rId14"/>
    <p:sldId id="312" r:id="rId15"/>
    <p:sldId id="313" r:id="rId16"/>
    <p:sldId id="308" r:id="rId17"/>
    <p:sldId id="315" r:id="rId18"/>
    <p:sldId id="333" r:id="rId19"/>
    <p:sldId id="316" r:id="rId20"/>
    <p:sldId id="328" r:id="rId21"/>
    <p:sldId id="327" r:id="rId22"/>
    <p:sldId id="329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30" r:id="rId34"/>
    <p:sldId id="331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Nunito ExtraLight" pitchFamily="2" charset="0"/>
      <p:regular r:id="rId54"/>
      <p:italic r:id="rId55"/>
    </p:embeddedFont>
    <p:embeddedFont>
      <p:font typeface="Nunito Light" pitchFamily="2" charset="0"/>
      <p:regular r:id="rId56"/>
      <p:italic r:id="rId57"/>
    </p:embeddedFont>
    <p:embeddedFont>
      <p:font typeface="Poppins ExtraLight" panose="00000300000000000000" pitchFamily="2" charset="0"/>
      <p:regular r:id="rId58"/>
      <p:italic r:id="rId59"/>
    </p:embeddedFont>
    <p:embeddedFont>
      <p:font typeface="Poppins Light" panose="00000400000000000000" pitchFamily="2" charset="0"/>
      <p:regular r:id="rId60"/>
      <p:italic r:id="rId61"/>
    </p:embeddedFont>
    <p:embeddedFont>
      <p:font typeface="Poppins Thin" panose="00000300000000000000" pitchFamily="2" charset="0"/>
      <p:regular r:id="rId62"/>
      <p: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custDataLst>
    <p:tags r:id="rId68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B"/>
    <a:srgbClr val="F8F8F8"/>
    <a:srgbClr val="F04C25"/>
    <a:srgbClr val="969696"/>
    <a:srgbClr val="8B455B"/>
    <a:srgbClr val="DDEFF3"/>
    <a:srgbClr val="DDDDDD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4314" autoAdjust="0"/>
  </p:normalViewPr>
  <p:slideViewPr>
    <p:cSldViewPr snapToGrid="0">
      <p:cViewPr varScale="1">
        <p:scale>
          <a:sx n="83" d="100"/>
          <a:sy n="83" d="100"/>
        </p:scale>
        <p:origin x="1674" y="84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5" Type="http://schemas.openxmlformats.org/officeDocument/2006/relationships/slide" Target="slides/slide1.xml"/><Relationship Id="rId61" Type="http://schemas.openxmlformats.org/officeDocument/2006/relationships/font" Target="fonts/font2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.fntdata"/><Relationship Id="rId34" Type="http://schemas.openxmlformats.org/officeDocument/2006/relationships/slide" Target="slides/slide30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CF325FB2-8F88-409B-B06E-2A1A677B202D}"/>
    <pc:docChg chg="undo custSel addSld delSld modSld sldOrd">
      <pc:chgData name="Ellen Torfs" userId="c6aa1e10-4a12-4511-8c7c-135720d4f277" providerId="ADAL" clId="{CF325FB2-8F88-409B-B06E-2A1A677B202D}" dt="2021-05-05T14:58:57.946" v="5958" actId="20577"/>
      <pc:docMkLst>
        <pc:docMk/>
      </pc:docMkLst>
      <pc:sldChg chg="modSp">
        <pc:chgData name="Ellen Torfs" userId="c6aa1e10-4a12-4511-8c7c-135720d4f277" providerId="ADAL" clId="{CF325FB2-8F88-409B-B06E-2A1A677B202D}" dt="2021-05-04T11:33:03.248" v="13" actId="20577"/>
        <pc:sldMkLst>
          <pc:docMk/>
          <pc:sldMk cId="620996870" sldId="301"/>
        </pc:sldMkLst>
        <pc:spChg chg="mod">
          <ac:chgData name="Ellen Torfs" userId="c6aa1e10-4a12-4511-8c7c-135720d4f277" providerId="ADAL" clId="{CF325FB2-8F88-409B-B06E-2A1A677B202D}" dt="2021-05-04T11:33:03.248" v="13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">
        <pc:chgData name="Ellen Torfs" userId="c6aa1e10-4a12-4511-8c7c-135720d4f277" providerId="ADAL" clId="{CF325FB2-8F88-409B-B06E-2A1A677B202D}" dt="2021-05-04T11:54:58.303" v="90" actId="6549"/>
        <pc:sldMkLst>
          <pc:docMk/>
          <pc:sldMk cId="3496337695" sldId="303"/>
        </pc:sldMkLst>
        <pc:spChg chg="mod">
          <ac:chgData name="Ellen Torfs" userId="c6aa1e10-4a12-4511-8c7c-135720d4f277" providerId="ADAL" clId="{CF325FB2-8F88-409B-B06E-2A1A677B202D}" dt="2021-05-04T11:54:58.303" v="90" actId="6549"/>
          <ac:spMkLst>
            <pc:docMk/>
            <pc:sldMk cId="3496337695" sldId="303"/>
            <ac:spMk id="25" creationId="{185C2CB3-5DE9-4AC9-A0A0-CF5A1E43CBF9}"/>
          </ac:spMkLst>
        </pc:spChg>
      </pc:sldChg>
      <pc:sldChg chg="del">
        <pc:chgData name="Ellen Torfs" userId="c6aa1e10-4a12-4511-8c7c-135720d4f277" providerId="ADAL" clId="{CF325FB2-8F88-409B-B06E-2A1A677B202D}" dt="2021-05-04T11:55:08.727" v="91" actId="2696"/>
        <pc:sldMkLst>
          <pc:docMk/>
          <pc:sldMk cId="1724259017" sldId="305"/>
        </pc:sldMkLst>
      </pc:sldChg>
      <pc:sldChg chg="modSp">
        <pc:chgData name="Ellen Torfs" userId="c6aa1e10-4a12-4511-8c7c-135720d4f277" providerId="ADAL" clId="{CF325FB2-8F88-409B-B06E-2A1A677B202D}" dt="2021-05-04T13:28:35.077" v="787" actId="20577"/>
        <pc:sldMkLst>
          <pc:docMk/>
          <pc:sldMk cId="3509988430" sldId="309"/>
        </pc:sldMkLst>
        <pc:spChg chg="mod">
          <ac:chgData name="Ellen Torfs" userId="c6aa1e10-4a12-4511-8c7c-135720d4f277" providerId="ADAL" clId="{CF325FB2-8F88-409B-B06E-2A1A677B202D}" dt="2021-05-04T13:28:35.077" v="787" actId="20577"/>
          <ac:spMkLst>
            <pc:docMk/>
            <pc:sldMk cId="3509988430" sldId="309"/>
            <ac:spMk id="5" creationId="{C521E671-8305-4C8D-BD9A-AE089A42A5D9}"/>
          </ac:spMkLst>
        </pc:spChg>
      </pc:sldChg>
      <pc:sldChg chg="del">
        <pc:chgData name="Ellen Torfs" userId="c6aa1e10-4a12-4511-8c7c-135720d4f277" providerId="ADAL" clId="{CF325FB2-8F88-409B-B06E-2A1A677B202D}" dt="2021-05-04T11:55:14.489" v="92" actId="2696"/>
        <pc:sldMkLst>
          <pc:docMk/>
          <pc:sldMk cId="3864693360" sldId="310"/>
        </pc:sldMkLst>
      </pc:sldChg>
      <pc:sldChg chg="del">
        <pc:chgData name="Ellen Torfs" userId="c6aa1e10-4a12-4511-8c7c-135720d4f277" providerId="ADAL" clId="{CF325FB2-8F88-409B-B06E-2A1A677B202D}" dt="2021-05-04T11:55:39.285" v="93" actId="2696"/>
        <pc:sldMkLst>
          <pc:docMk/>
          <pc:sldMk cId="1946445752" sldId="311"/>
        </pc:sldMkLst>
      </pc:sldChg>
      <pc:sldChg chg="del">
        <pc:chgData name="Ellen Torfs" userId="c6aa1e10-4a12-4511-8c7c-135720d4f277" providerId="ADAL" clId="{CF325FB2-8F88-409B-B06E-2A1A677B202D}" dt="2021-05-04T11:57:55.373" v="110" actId="2696"/>
        <pc:sldMkLst>
          <pc:docMk/>
          <pc:sldMk cId="2356092005" sldId="312"/>
        </pc:sldMkLst>
      </pc:sldChg>
      <pc:sldChg chg="addSp delSp modSp modNotesTx">
        <pc:chgData name="Ellen Torfs" userId="c6aa1e10-4a12-4511-8c7c-135720d4f277" providerId="ADAL" clId="{CF325FB2-8F88-409B-B06E-2A1A677B202D}" dt="2021-05-04T13:21:46.326" v="780" actId="208"/>
        <pc:sldMkLst>
          <pc:docMk/>
          <pc:sldMk cId="2717132246" sldId="313"/>
        </pc:sldMkLst>
        <pc:spChg chg="mod">
          <ac:chgData name="Ellen Torfs" userId="c6aa1e10-4a12-4511-8c7c-135720d4f277" providerId="ADAL" clId="{CF325FB2-8F88-409B-B06E-2A1A677B202D}" dt="2021-05-04T11:57:20.944" v="108" actId="20577"/>
          <ac:spMkLst>
            <pc:docMk/>
            <pc:sldMk cId="2717132246" sldId="313"/>
            <ac:spMk id="2" creationId="{E2C03A50-FD5C-42D0-8899-FA8392005560}"/>
          </ac:spMkLst>
        </pc:spChg>
        <pc:picChg chg="del mod">
          <ac:chgData name="Ellen Torfs" userId="c6aa1e10-4a12-4511-8c7c-135720d4f277" providerId="ADAL" clId="{CF325FB2-8F88-409B-B06E-2A1A677B202D}" dt="2021-05-04T12:37:49.903" v="145" actId="478"/>
          <ac:picMkLst>
            <pc:docMk/>
            <pc:sldMk cId="2717132246" sldId="313"/>
            <ac:picMk id="4" creationId="{FB71E952-4D58-443C-8350-6D849FAA1B59}"/>
          </ac:picMkLst>
        </pc:picChg>
        <pc:picChg chg="mod">
          <ac:chgData name="Ellen Torfs" userId="c6aa1e10-4a12-4511-8c7c-135720d4f277" providerId="ADAL" clId="{CF325FB2-8F88-409B-B06E-2A1A677B202D}" dt="2021-05-04T11:57:11.273" v="104" actId="1076"/>
          <ac:picMkLst>
            <pc:docMk/>
            <pc:sldMk cId="2717132246" sldId="313"/>
            <ac:picMk id="5" creationId="{B8A1E2F5-961C-4BF8-8946-68A5F5AFCB76}"/>
          </ac:picMkLst>
        </pc:picChg>
        <pc:picChg chg="mod">
          <ac:chgData name="Ellen Torfs" userId="c6aa1e10-4a12-4511-8c7c-135720d4f277" providerId="ADAL" clId="{CF325FB2-8F88-409B-B06E-2A1A677B202D}" dt="2021-05-04T11:57:13.993" v="105" actId="1076"/>
          <ac:picMkLst>
            <pc:docMk/>
            <pc:sldMk cId="2717132246" sldId="313"/>
            <ac:picMk id="6" creationId="{35588C9D-5822-42FE-A6F1-22C6004DCE75}"/>
          </ac:picMkLst>
        </pc:picChg>
        <pc:picChg chg="add mod">
          <ac:chgData name="Ellen Torfs" userId="c6aa1e10-4a12-4511-8c7c-135720d4f277" providerId="ADAL" clId="{CF325FB2-8F88-409B-B06E-2A1A677B202D}" dt="2021-05-04T13:21:46.326" v="780" actId="208"/>
          <ac:picMkLst>
            <pc:docMk/>
            <pc:sldMk cId="2717132246" sldId="313"/>
            <ac:picMk id="7" creationId="{C26839C8-10E8-4AD4-97A1-B566B4F395C7}"/>
          </ac:picMkLst>
        </pc:picChg>
      </pc:sldChg>
      <pc:sldChg chg="del">
        <pc:chgData name="Ellen Torfs" userId="c6aa1e10-4a12-4511-8c7c-135720d4f277" providerId="ADAL" clId="{CF325FB2-8F88-409B-B06E-2A1A677B202D}" dt="2021-05-04T11:57:55.658" v="111" actId="2696"/>
        <pc:sldMkLst>
          <pc:docMk/>
          <pc:sldMk cId="118240715" sldId="314"/>
        </pc:sldMkLst>
      </pc:sldChg>
      <pc:sldChg chg="addSp delSp modSp add del">
        <pc:chgData name="Ellen Torfs" userId="c6aa1e10-4a12-4511-8c7c-135720d4f277" providerId="ADAL" clId="{CF325FB2-8F88-409B-B06E-2A1A677B202D}" dt="2021-05-05T14:53:02.344" v="5892" actId="2696"/>
        <pc:sldMkLst>
          <pc:docMk/>
          <pc:sldMk cId="2146206030" sldId="314"/>
        </pc:sldMkLst>
        <pc:spChg chg="del">
          <ac:chgData name="Ellen Torfs" userId="c6aa1e10-4a12-4511-8c7c-135720d4f277" providerId="ADAL" clId="{CF325FB2-8F88-409B-B06E-2A1A677B202D}" dt="2021-05-04T12:55:34.936" v="284" actId="478"/>
          <ac:spMkLst>
            <pc:docMk/>
            <pc:sldMk cId="2146206030" sldId="314"/>
            <ac:spMk id="2" creationId="{4A43EE65-1CBC-4032-9118-76C3781CB901}"/>
          </ac:spMkLst>
        </pc:spChg>
        <pc:spChg chg="mod">
          <ac:chgData name="Ellen Torfs" userId="c6aa1e10-4a12-4511-8c7c-135720d4f277" providerId="ADAL" clId="{CF325FB2-8F88-409B-B06E-2A1A677B202D}" dt="2021-05-04T13:16:44.729" v="730" actId="20577"/>
          <ac:spMkLst>
            <pc:docMk/>
            <pc:sldMk cId="2146206030" sldId="314"/>
            <ac:spMk id="3" creationId="{C01D904B-8667-45E2-B693-1B06798CA2E9}"/>
          </ac:spMkLst>
        </pc:spChg>
        <pc:spChg chg="add mod">
          <ac:chgData name="Ellen Torfs" userId="c6aa1e10-4a12-4511-8c7c-135720d4f277" providerId="ADAL" clId="{CF325FB2-8F88-409B-B06E-2A1A677B202D}" dt="2021-05-04T13:01:16.132" v="391" actId="20577"/>
          <ac:spMkLst>
            <pc:docMk/>
            <pc:sldMk cId="2146206030" sldId="314"/>
            <ac:spMk id="6" creationId="{DFE2EAAB-DE74-441E-AE11-4CF05E401420}"/>
          </ac:spMkLst>
        </pc:spChg>
        <pc:spChg chg="add mod ord">
          <ac:chgData name="Ellen Torfs" userId="c6aa1e10-4a12-4511-8c7c-135720d4f277" providerId="ADAL" clId="{CF325FB2-8F88-409B-B06E-2A1A677B202D}" dt="2021-05-04T12:57:27.817" v="303" actId="1076"/>
          <ac:spMkLst>
            <pc:docMk/>
            <pc:sldMk cId="2146206030" sldId="314"/>
            <ac:spMk id="7" creationId="{EF238E12-41DB-42FF-964F-56A2F7D697A3}"/>
          </ac:spMkLst>
        </pc:spChg>
        <pc:spChg chg="add mod">
          <ac:chgData name="Ellen Torfs" userId="c6aa1e10-4a12-4511-8c7c-135720d4f277" providerId="ADAL" clId="{CF325FB2-8F88-409B-B06E-2A1A677B202D}" dt="2021-05-04T13:12:16.142" v="592" actId="14100"/>
          <ac:spMkLst>
            <pc:docMk/>
            <pc:sldMk cId="2146206030" sldId="314"/>
            <ac:spMk id="8" creationId="{6F4FDD3F-85D4-4D23-9051-D8FE45AD808D}"/>
          </ac:spMkLst>
        </pc:spChg>
        <pc:spChg chg="add mod">
          <ac:chgData name="Ellen Torfs" userId="c6aa1e10-4a12-4511-8c7c-135720d4f277" providerId="ADAL" clId="{CF325FB2-8F88-409B-B06E-2A1A677B202D}" dt="2021-05-04T12:59:42.794" v="365" actId="1076"/>
          <ac:spMkLst>
            <pc:docMk/>
            <pc:sldMk cId="2146206030" sldId="314"/>
            <ac:spMk id="9" creationId="{CBDFD616-D8CE-4D3C-8B69-F5CCA26917DC}"/>
          </ac:spMkLst>
        </pc:spChg>
        <pc:spChg chg="add del mod">
          <ac:chgData name="Ellen Torfs" userId="c6aa1e10-4a12-4511-8c7c-135720d4f277" providerId="ADAL" clId="{CF325FB2-8F88-409B-B06E-2A1A677B202D}" dt="2021-05-04T13:00:29.295" v="377" actId="478"/>
          <ac:spMkLst>
            <pc:docMk/>
            <pc:sldMk cId="2146206030" sldId="314"/>
            <ac:spMk id="10" creationId="{35B3C507-0639-4E85-9CF0-8D4241416387}"/>
          </ac:spMkLst>
        </pc:spChg>
        <pc:spChg chg="add del mod">
          <ac:chgData name="Ellen Torfs" userId="c6aa1e10-4a12-4511-8c7c-135720d4f277" providerId="ADAL" clId="{CF325FB2-8F88-409B-B06E-2A1A677B202D}" dt="2021-05-04T13:00:30.396" v="378" actId="478"/>
          <ac:spMkLst>
            <pc:docMk/>
            <pc:sldMk cId="2146206030" sldId="314"/>
            <ac:spMk id="11" creationId="{016F73D6-1193-4AEF-8E48-D41AB2007198}"/>
          </ac:spMkLst>
        </pc:spChg>
        <pc:spChg chg="add mod">
          <ac:chgData name="Ellen Torfs" userId="c6aa1e10-4a12-4511-8c7c-135720d4f277" providerId="ADAL" clId="{CF325FB2-8F88-409B-B06E-2A1A677B202D}" dt="2021-05-04T13:11:03.173" v="585" actId="1076"/>
          <ac:spMkLst>
            <pc:docMk/>
            <pc:sldMk cId="2146206030" sldId="314"/>
            <ac:spMk id="12" creationId="{9BD03076-6B3A-45E4-8103-6DF18BF71CC5}"/>
          </ac:spMkLst>
        </pc:spChg>
        <pc:spChg chg="add mod">
          <ac:chgData name="Ellen Torfs" userId="c6aa1e10-4a12-4511-8c7c-135720d4f277" providerId="ADAL" clId="{CF325FB2-8F88-409B-B06E-2A1A677B202D}" dt="2021-05-04T13:11:07.201" v="586" actId="1076"/>
          <ac:spMkLst>
            <pc:docMk/>
            <pc:sldMk cId="2146206030" sldId="314"/>
            <ac:spMk id="13" creationId="{63B92322-347A-4B31-A841-64358B2EB9FD}"/>
          </ac:spMkLst>
        </pc:spChg>
        <pc:spChg chg="add mod">
          <ac:chgData name="Ellen Torfs" userId="c6aa1e10-4a12-4511-8c7c-135720d4f277" providerId="ADAL" clId="{CF325FB2-8F88-409B-B06E-2A1A677B202D}" dt="2021-05-04T13:06:51.098" v="531" actId="14100"/>
          <ac:spMkLst>
            <pc:docMk/>
            <pc:sldMk cId="2146206030" sldId="314"/>
            <ac:spMk id="14" creationId="{C197D339-7B0C-4807-BD7A-ACF32B8A9020}"/>
          </ac:spMkLst>
        </pc:spChg>
        <pc:spChg chg="add del">
          <ac:chgData name="Ellen Torfs" userId="c6aa1e10-4a12-4511-8c7c-135720d4f277" providerId="ADAL" clId="{CF325FB2-8F88-409B-B06E-2A1A677B202D}" dt="2021-05-04T13:03:50.886" v="457" actId="20577"/>
          <ac:spMkLst>
            <pc:docMk/>
            <pc:sldMk cId="2146206030" sldId="314"/>
            <ac:spMk id="15" creationId="{59D03E79-FE14-48F9-AFC5-EC68D14465A7}"/>
          </ac:spMkLst>
        </pc:spChg>
        <pc:picChg chg="add mod">
          <ac:chgData name="Ellen Torfs" userId="c6aa1e10-4a12-4511-8c7c-135720d4f277" providerId="ADAL" clId="{CF325FB2-8F88-409B-B06E-2A1A677B202D}" dt="2021-05-04T13:01:55.530" v="400" actId="1076"/>
          <ac:picMkLst>
            <pc:docMk/>
            <pc:sldMk cId="2146206030" sldId="314"/>
            <ac:picMk id="4" creationId="{C9AAB323-F1A6-40E5-8647-1A560BE2441D}"/>
          </ac:picMkLst>
        </pc:picChg>
        <pc:picChg chg="add mod">
          <ac:chgData name="Ellen Torfs" userId="c6aa1e10-4a12-4511-8c7c-135720d4f277" providerId="ADAL" clId="{CF325FB2-8F88-409B-B06E-2A1A677B202D}" dt="2021-05-04T13:01:53.122" v="399" actId="1076"/>
          <ac:picMkLst>
            <pc:docMk/>
            <pc:sldMk cId="2146206030" sldId="314"/>
            <ac:picMk id="5" creationId="{31B9F84C-7698-410D-BE1A-7F6523D41070}"/>
          </ac:picMkLst>
        </pc:picChg>
      </pc:sldChg>
      <pc:sldChg chg="addSp delSp modSp add del">
        <pc:chgData name="Ellen Torfs" userId="c6aa1e10-4a12-4511-8c7c-135720d4f277" providerId="ADAL" clId="{CF325FB2-8F88-409B-B06E-2A1A677B202D}" dt="2021-05-04T13:13:43.777" v="605" actId="2696"/>
        <pc:sldMkLst>
          <pc:docMk/>
          <pc:sldMk cId="132876061" sldId="315"/>
        </pc:sldMkLst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08:16.478" v="562" actId="1076"/>
          <ac:spMkLst>
            <pc:docMk/>
            <pc:sldMk cId="132876061" sldId="315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3:27.376" v="455" actId="2696"/>
          <ac:spMkLst>
            <pc:docMk/>
            <pc:sldMk cId="132876061" sldId="315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6:42.606" v="530" actId="14100"/>
          <ac:spMkLst>
            <pc:docMk/>
            <pc:sldMk cId="132876061" sldId="315"/>
            <ac:spMk id="14" creationId="{C197D339-7B0C-4807-BD7A-ACF32B8A902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6" creationId="{9D8B7E1D-F982-438B-8649-3AA9F3E54DC9}"/>
          </ac:spMkLst>
        </pc:spChg>
      </pc:sldChg>
      <pc:sldChg chg="add del">
        <pc:chgData name="Ellen Torfs" userId="c6aa1e10-4a12-4511-8c7c-135720d4f277" providerId="ADAL" clId="{CF325FB2-8F88-409B-B06E-2A1A677B202D}" dt="2021-05-04T13:02:56.988" v="451" actId="2696"/>
        <pc:sldMkLst>
          <pc:docMk/>
          <pc:sldMk cId="2438514713" sldId="315"/>
        </pc:sldMkLst>
      </pc:sldChg>
      <pc:sldChg chg="del">
        <pc:chgData name="Ellen Torfs" userId="c6aa1e10-4a12-4511-8c7c-135720d4f277" providerId="ADAL" clId="{CF325FB2-8F88-409B-B06E-2A1A677B202D}" dt="2021-05-04T11:57:55.797" v="112" actId="2696"/>
        <pc:sldMkLst>
          <pc:docMk/>
          <pc:sldMk cId="4014980449" sldId="315"/>
        </pc:sldMkLst>
      </pc:sldChg>
      <pc:sldChg chg="addSp delSp modSp add del">
        <pc:chgData name="Ellen Torfs" userId="c6aa1e10-4a12-4511-8c7c-135720d4f277" providerId="ADAL" clId="{CF325FB2-8F88-409B-B06E-2A1A677B202D}" dt="2021-05-04T13:14:40.313" v="613" actId="2696"/>
        <pc:sldMkLst>
          <pc:docMk/>
          <pc:sldMk cId="72578794" sldId="316"/>
        </pc:sldMkLst>
        <pc:spChg chg="mod">
          <ac:chgData name="Ellen Torfs" userId="c6aa1e10-4a12-4511-8c7c-135720d4f277" providerId="ADAL" clId="{CF325FB2-8F88-409B-B06E-2A1A677B202D}" dt="2021-05-04T13:08:04.033" v="560" actId="1076"/>
          <ac:spMkLst>
            <pc:docMk/>
            <pc:sldMk cId="72578794" sldId="316"/>
            <ac:spMk id="7" creationId="{EF238E12-41DB-42FF-964F-56A2F7D697A3}"/>
          </ac:spMkLst>
        </pc:spChg>
        <pc:spChg chg="mod">
          <ac:chgData name="Ellen Torfs" userId="c6aa1e10-4a12-4511-8c7c-135720d4f277" providerId="ADAL" clId="{CF325FB2-8F88-409B-B06E-2A1A677B202D}" dt="2021-05-04T13:08:07.087" v="561" actId="1076"/>
          <ac:spMkLst>
            <pc:docMk/>
            <pc:sldMk cId="72578794" sldId="316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5:33.395" v="496" actId="108"/>
          <ac:spMkLst>
            <pc:docMk/>
            <pc:sldMk cId="72578794" sldId="316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7:40.897" v="558" actId="14100"/>
          <ac:spMkLst>
            <pc:docMk/>
            <pc:sldMk cId="72578794" sldId="316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5:42.256" v="497" actId="14100"/>
          <ac:spMkLst>
            <pc:docMk/>
            <pc:sldMk cId="72578794" sldId="316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4T13:06:33.402" v="529" actId="1076"/>
          <ac:spMkLst>
            <pc:docMk/>
            <pc:sldMk cId="72578794" sldId="316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7" creationId="{20C15412-3DBB-475C-9980-B83C17959962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8" creationId="{DE12F95B-221F-4CD2-B3F3-C8BE29321992}"/>
          </ac:spMkLst>
        </pc:spChg>
        <pc:picChg chg="mod">
          <ac:chgData name="Ellen Torfs" userId="c6aa1e10-4a12-4511-8c7c-135720d4f277" providerId="ADAL" clId="{CF325FB2-8F88-409B-B06E-2A1A677B202D}" dt="2021-05-04T13:05:46.684" v="499" actId="1076"/>
          <ac:picMkLst>
            <pc:docMk/>
            <pc:sldMk cId="72578794" sldId="316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064" v="113" actId="2696"/>
        <pc:sldMkLst>
          <pc:docMk/>
          <pc:sldMk cId="3348876143" sldId="316"/>
        </pc:sldMkLst>
      </pc:sldChg>
      <pc:sldChg chg="del">
        <pc:chgData name="Ellen Torfs" userId="c6aa1e10-4a12-4511-8c7c-135720d4f277" providerId="ADAL" clId="{CF325FB2-8F88-409B-B06E-2A1A677B202D}" dt="2021-05-04T11:57:56.185" v="114" actId="2696"/>
        <pc:sldMkLst>
          <pc:docMk/>
          <pc:sldMk cId="356511056" sldId="317"/>
        </pc:sldMkLst>
      </pc:sldChg>
      <pc:sldChg chg="addSp delSp modSp add del">
        <pc:chgData name="Ellen Torfs" userId="c6aa1e10-4a12-4511-8c7c-135720d4f277" providerId="ADAL" clId="{CF325FB2-8F88-409B-B06E-2A1A677B202D}" dt="2021-05-05T14:53:02.342" v="5891" actId="2696"/>
        <pc:sldMkLst>
          <pc:docMk/>
          <pc:sldMk cId="3478868783" sldId="317"/>
        </pc:sldMkLst>
        <pc:spChg chg="mod">
          <ac:chgData name="Ellen Torfs" userId="c6aa1e10-4a12-4511-8c7c-135720d4f277" providerId="ADAL" clId="{CF325FB2-8F88-409B-B06E-2A1A677B202D}" dt="2021-05-04T13:16:55.139" v="731" actId="6549"/>
          <ac:spMkLst>
            <pc:docMk/>
            <pc:sldMk cId="3478868783" sldId="317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35.843" v="734" actId="6549"/>
          <ac:spMkLst>
            <pc:docMk/>
            <pc:sldMk cId="3478868783" sldId="317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47.557" v="596" actId="166"/>
          <ac:spMkLst>
            <pc:docMk/>
            <pc:sldMk cId="3478868783" sldId="317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39.157" v="594" actId="478"/>
          <ac:spMkLst>
            <pc:docMk/>
            <pc:sldMk cId="3478868783" sldId="317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0:41.218" v="581" actId="1076"/>
          <ac:spMkLst>
            <pc:docMk/>
            <pc:sldMk cId="3478868783" sldId="317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10:43.066" v="582" actId="1076"/>
          <ac:spMkLst>
            <pc:docMk/>
            <pc:sldMk cId="3478868783" sldId="317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10:33.035" v="579" actId="1076"/>
          <ac:spMkLst>
            <pc:docMk/>
            <pc:sldMk cId="3478868783" sldId="317"/>
            <ac:spMk id="14" creationId="{C197D339-7B0C-4807-BD7A-ACF32B8A9020}"/>
          </ac:spMkLst>
        </pc:spChg>
        <pc:spChg chg="add mod">
          <ac:chgData name="Ellen Torfs" userId="c6aa1e10-4a12-4511-8c7c-135720d4f277" providerId="ADAL" clId="{CF325FB2-8F88-409B-B06E-2A1A677B202D}" dt="2021-05-04T13:10:30.320" v="578" actId="1076"/>
          <ac:spMkLst>
            <pc:docMk/>
            <pc:sldMk cId="3478868783" sldId="317"/>
            <ac:spMk id="15" creationId="{16BAF693-016C-4643-A441-D5732B921139}"/>
          </ac:spMkLst>
        </pc:spChg>
        <pc:spChg chg="add">
          <ac:chgData name="Ellen Torfs" userId="c6aa1e10-4a12-4511-8c7c-135720d4f277" providerId="ADAL" clId="{CF325FB2-8F88-409B-B06E-2A1A677B202D}" dt="2021-05-04T13:12:40.545" v="595" actId="6549"/>
          <ac:spMkLst>
            <pc:docMk/>
            <pc:sldMk cId="3478868783" sldId="317"/>
            <ac:spMk id="16" creationId="{68CB0F51-504F-490F-B111-5CD2B0A81AEC}"/>
          </ac:spMkLst>
        </pc:spChg>
        <pc:picChg chg="mod">
          <ac:chgData name="Ellen Torfs" userId="c6aa1e10-4a12-4511-8c7c-135720d4f277" providerId="ADAL" clId="{CF325FB2-8F88-409B-B06E-2A1A677B202D}" dt="2021-05-04T13:10:45.241" v="583" actId="1076"/>
          <ac:picMkLst>
            <pc:docMk/>
            <pc:sldMk cId="3478868783" sldId="317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582" v="115" actId="2696"/>
        <pc:sldMkLst>
          <pc:docMk/>
          <pc:sldMk cId="1309826828" sldId="318"/>
        </pc:sldMkLst>
      </pc:sldChg>
      <pc:sldChg chg="addSp delSp modSp add del">
        <pc:chgData name="Ellen Torfs" userId="c6aa1e10-4a12-4511-8c7c-135720d4f277" providerId="ADAL" clId="{CF325FB2-8F88-409B-B06E-2A1A677B202D}" dt="2021-05-05T14:53:02.339" v="5890" actId="2696"/>
        <pc:sldMkLst>
          <pc:docMk/>
          <pc:sldMk cId="1704180452" sldId="318"/>
        </pc:sldMkLst>
        <pc:spChg chg="mod">
          <ac:chgData name="Ellen Torfs" userId="c6aa1e10-4a12-4511-8c7c-135720d4f277" providerId="ADAL" clId="{CF325FB2-8F88-409B-B06E-2A1A677B202D}" dt="2021-05-04T13:16:58.470" v="732" actId="6549"/>
          <ac:spMkLst>
            <pc:docMk/>
            <pc:sldMk cId="1704180452" sldId="318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41.450" v="735" actId="6549"/>
          <ac:spMkLst>
            <pc:docMk/>
            <pc:sldMk cId="1704180452" sldId="318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58.101" v="599" actId="166"/>
          <ac:spMkLst>
            <pc:docMk/>
            <pc:sldMk cId="1704180452" sldId="318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52.877" v="597" actId="478"/>
          <ac:spMkLst>
            <pc:docMk/>
            <pc:sldMk cId="1704180452" sldId="318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4:19.751" v="611" actId="6549"/>
          <ac:spMkLst>
            <pc:docMk/>
            <pc:sldMk cId="1704180452" sldId="318"/>
            <ac:spMk id="9" creationId="{CBDFD616-D8CE-4D3C-8B69-F5CCA26917DC}"/>
          </ac:spMkLst>
        </pc:spChg>
        <pc:spChg chg="add mod">
          <ac:chgData name="Ellen Torfs" userId="c6aa1e10-4a12-4511-8c7c-135720d4f277" providerId="ADAL" clId="{CF325FB2-8F88-409B-B06E-2A1A677B202D}" dt="2021-05-04T13:12:07.773" v="590" actId="1076"/>
          <ac:spMkLst>
            <pc:docMk/>
            <pc:sldMk cId="1704180452" sldId="318"/>
            <ac:spMk id="16" creationId="{E498976B-DF2A-40A0-8954-AD7E82CA592C}"/>
          </ac:spMkLst>
        </pc:spChg>
        <pc:spChg chg="add mod">
          <ac:chgData name="Ellen Torfs" userId="c6aa1e10-4a12-4511-8c7c-135720d4f277" providerId="ADAL" clId="{CF325FB2-8F88-409B-B06E-2A1A677B202D}" dt="2021-05-04T13:15:36.546" v="620" actId="1076"/>
          <ac:spMkLst>
            <pc:docMk/>
            <pc:sldMk cId="1704180452" sldId="318"/>
            <ac:spMk id="17" creationId="{3BAAB2EB-39F6-4A1E-A7E6-A0E014A2EDB1}"/>
          </ac:spMkLst>
        </pc:spChg>
        <pc:spChg chg="add">
          <ac:chgData name="Ellen Torfs" userId="c6aa1e10-4a12-4511-8c7c-135720d4f277" providerId="ADAL" clId="{CF325FB2-8F88-409B-B06E-2A1A677B202D}" dt="2021-05-04T13:12:54.281" v="598" actId="6549"/>
          <ac:spMkLst>
            <pc:docMk/>
            <pc:sldMk cId="1704180452" sldId="318"/>
            <ac:spMk id="18" creationId="{1B35E718-95C6-4A5D-BBAD-0C58F1F90D43}"/>
          </ac:spMkLst>
        </pc:spChg>
      </pc:sldChg>
      <pc:sldChg chg="addSp modSp add del">
        <pc:chgData name="Ellen Torfs" userId="c6aa1e10-4a12-4511-8c7c-135720d4f277" providerId="ADAL" clId="{CF325FB2-8F88-409B-B06E-2A1A677B202D}" dt="2021-05-05T14:53:02.337" v="5889" actId="2696"/>
        <pc:sldMkLst>
          <pc:docMk/>
          <pc:sldMk cId="370207696" sldId="319"/>
        </pc:sldMkLst>
        <pc:spChg chg="add mod">
          <ac:chgData name="Ellen Torfs" userId="c6aa1e10-4a12-4511-8c7c-135720d4f277" providerId="ADAL" clId="{CF325FB2-8F88-409B-B06E-2A1A677B202D}" dt="2021-05-04T13:20:57.857" v="775" actId="1076"/>
          <ac:spMkLst>
            <pc:docMk/>
            <pc:sldMk cId="370207696" sldId="319"/>
            <ac:spMk id="2" creationId="{315D6947-CE52-4AF9-AF47-ADC48C89A579}"/>
          </ac:spMkLst>
        </pc:spChg>
        <pc:spChg chg="mod">
          <ac:chgData name="Ellen Torfs" userId="c6aa1e10-4a12-4511-8c7c-135720d4f277" providerId="ADAL" clId="{CF325FB2-8F88-409B-B06E-2A1A677B202D}" dt="2021-05-04T13:17:01.003" v="733" actId="1076"/>
          <ac:spMkLst>
            <pc:docMk/>
            <pc:sldMk cId="370207696" sldId="319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20:39.041" v="768" actId="6549"/>
          <ac:spMkLst>
            <pc:docMk/>
            <pc:sldMk cId="370207696" sldId="319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14:36.512" v="612" actId="108"/>
          <ac:spMkLst>
            <pc:docMk/>
            <pc:sldMk cId="370207696" sldId="319"/>
            <ac:spMk id="16" creationId="{E498976B-DF2A-40A0-8954-AD7E82CA592C}"/>
          </ac:spMkLst>
        </pc:spChg>
        <pc:spChg chg="mod">
          <ac:chgData name="Ellen Torfs" userId="c6aa1e10-4a12-4511-8c7c-135720d4f277" providerId="ADAL" clId="{CF325FB2-8F88-409B-B06E-2A1A677B202D}" dt="2021-05-04T13:15:41.321" v="621" actId="1076"/>
          <ac:spMkLst>
            <pc:docMk/>
            <pc:sldMk cId="370207696" sldId="319"/>
            <ac:spMk id="17" creationId="{3BAAB2EB-39F6-4A1E-A7E6-A0E014A2EDB1}"/>
          </ac:spMkLst>
        </pc:spChg>
        <pc:spChg chg="add mod">
          <ac:chgData name="Ellen Torfs" userId="c6aa1e10-4a12-4511-8c7c-135720d4f277" providerId="ADAL" clId="{CF325FB2-8F88-409B-B06E-2A1A677B202D}" dt="2021-05-04T13:13:58.826" v="608" actId="1076"/>
          <ac:spMkLst>
            <pc:docMk/>
            <pc:sldMk cId="370207696" sldId="319"/>
            <ac:spMk id="19" creationId="{284DA0C8-8AFF-42A6-88E2-716A94156BE0}"/>
          </ac:spMkLst>
        </pc:spChg>
        <pc:spChg chg="add mod">
          <ac:chgData name="Ellen Torfs" userId="c6aa1e10-4a12-4511-8c7c-135720d4f277" providerId="ADAL" clId="{CF325FB2-8F88-409B-B06E-2A1A677B202D}" dt="2021-05-04T13:14:04.865" v="609" actId="1076"/>
          <ac:spMkLst>
            <pc:docMk/>
            <pc:sldMk cId="370207696" sldId="319"/>
            <ac:spMk id="20" creationId="{691E8B2E-CF9D-44CF-8D89-47D5EC698F4B}"/>
          </ac:spMkLst>
        </pc:spChg>
      </pc:sldChg>
      <pc:sldChg chg="del">
        <pc:chgData name="Ellen Torfs" userId="c6aa1e10-4a12-4511-8c7c-135720d4f277" providerId="ADAL" clId="{CF325FB2-8F88-409B-B06E-2A1A677B202D}" dt="2021-05-04T11:57:56.714" v="116" actId="2696"/>
        <pc:sldMkLst>
          <pc:docMk/>
          <pc:sldMk cId="2364990907" sldId="319"/>
        </pc:sldMkLst>
      </pc:sldChg>
      <pc:sldChg chg="del">
        <pc:chgData name="Ellen Torfs" userId="c6aa1e10-4a12-4511-8c7c-135720d4f277" providerId="ADAL" clId="{CF325FB2-8F88-409B-B06E-2A1A677B202D}" dt="2021-05-04T11:57:56.841" v="117" actId="2696"/>
        <pc:sldMkLst>
          <pc:docMk/>
          <pc:sldMk cId="234729288" sldId="320"/>
        </pc:sldMkLst>
      </pc:sldChg>
      <pc:sldChg chg="addSp delSp modSp add">
        <pc:chgData name="Ellen Torfs" userId="c6aa1e10-4a12-4511-8c7c-135720d4f277" providerId="ADAL" clId="{CF325FB2-8F88-409B-B06E-2A1A677B202D}" dt="2021-05-04T14:28:13.286" v="973" actId="1076"/>
        <pc:sldMkLst>
          <pc:docMk/>
          <pc:sldMk cId="466784537" sldId="320"/>
        </pc:sldMkLst>
        <pc:spChg chg="mod">
          <ac:chgData name="Ellen Torfs" userId="c6aa1e10-4a12-4511-8c7c-135720d4f277" providerId="ADAL" clId="{CF325FB2-8F88-409B-B06E-2A1A677B202D}" dt="2021-05-04T14:27:14.998" v="959" actId="1076"/>
          <ac:spMkLst>
            <pc:docMk/>
            <pc:sldMk cId="466784537" sldId="320"/>
            <ac:spMk id="2" creationId="{955FD7A1-2C4C-420F-BE40-771F2AB2BEB5}"/>
          </ac:spMkLst>
        </pc:spChg>
        <pc:spChg chg="mod">
          <ac:chgData name="Ellen Torfs" userId="c6aa1e10-4a12-4511-8c7c-135720d4f277" providerId="ADAL" clId="{CF325FB2-8F88-409B-B06E-2A1A677B202D}" dt="2021-05-04T14:05:13.200" v="820" actId="20577"/>
          <ac:spMkLst>
            <pc:docMk/>
            <pc:sldMk cId="466784537" sldId="320"/>
            <ac:spMk id="3" creationId="{D80BDF48-9138-4F3C-8DF3-5BF0D997149B}"/>
          </ac:spMkLst>
        </pc:spChg>
        <pc:spChg chg="add del">
          <ac:chgData name="Ellen Torfs" userId="c6aa1e10-4a12-4511-8c7c-135720d4f277" providerId="ADAL" clId="{CF325FB2-8F88-409B-B06E-2A1A677B202D}" dt="2021-05-04T14:09:56.767" v="927" actId="1076"/>
          <ac:spMkLst>
            <pc:docMk/>
            <pc:sldMk cId="466784537" sldId="320"/>
            <ac:spMk id="6" creationId="{D3A5E9B5-CEDE-471B-AB95-375614F4FFF5}"/>
          </ac:spMkLst>
        </pc:spChg>
        <pc:picChg chg="add del mod">
          <ac:chgData name="Ellen Torfs" userId="c6aa1e10-4a12-4511-8c7c-135720d4f277" providerId="ADAL" clId="{CF325FB2-8F88-409B-B06E-2A1A677B202D}" dt="2021-05-04T14:11:06.239" v="943" actId="478"/>
          <ac:picMkLst>
            <pc:docMk/>
            <pc:sldMk cId="466784537" sldId="320"/>
            <ac:picMk id="4" creationId="{62D6733F-CAD4-4737-9943-43E343DACE24}"/>
          </ac:picMkLst>
        </pc:picChg>
        <pc:picChg chg="add mod">
          <ac:chgData name="Ellen Torfs" userId="c6aa1e10-4a12-4511-8c7c-135720d4f277" providerId="ADAL" clId="{CF325FB2-8F88-409B-B06E-2A1A677B202D}" dt="2021-05-04T14:28:13.286" v="973" actId="1076"/>
          <ac:picMkLst>
            <pc:docMk/>
            <pc:sldMk cId="466784537" sldId="320"/>
            <ac:picMk id="5" creationId="{DD6167EF-560D-4090-9160-30F50804D14F}"/>
          </ac:picMkLst>
        </pc:picChg>
        <pc:picChg chg="add del mod">
          <ac:chgData name="Ellen Torfs" userId="c6aa1e10-4a12-4511-8c7c-135720d4f277" providerId="ADAL" clId="{CF325FB2-8F88-409B-B06E-2A1A677B202D}" dt="2021-05-04T14:27:22.128" v="962" actId="478"/>
          <ac:picMkLst>
            <pc:docMk/>
            <pc:sldMk cId="466784537" sldId="320"/>
            <ac:picMk id="7" creationId="{55C54B56-6C59-4B31-A3C9-9DAEAA3DD6D4}"/>
          </ac:picMkLst>
        </pc:picChg>
        <pc:picChg chg="add mod">
          <ac:chgData name="Ellen Torfs" userId="c6aa1e10-4a12-4511-8c7c-135720d4f277" providerId="ADAL" clId="{CF325FB2-8F88-409B-B06E-2A1A677B202D}" dt="2021-05-04T14:28:04.426" v="969" actId="1076"/>
          <ac:picMkLst>
            <pc:docMk/>
            <pc:sldMk cId="466784537" sldId="320"/>
            <ac:picMk id="8" creationId="{E986BBE1-E19C-4D79-BF7A-BF3B603A2186}"/>
          </ac:picMkLst>
        </pc:picChg>
      </pc:sldChg>
      <pc:sldChg chg="addSp delSp modSp add">
        <pc:chgData name="Ellen Torfs" userId="c6aa1e10-4a12-4511-8c7c-135720d4f277" providerId="ADAL" clId="{CF325FB2-8F88-409B-B06E-2A1A677B202D}" dt="2021-05-04T14:38:44.248" v="1109" actId="20577"/>
        <pc:sldMkLst>
          <pc:docMk/>
          <pc:sldMk cId="2918702459" sldId="321"/>
        </pc:sldMkLst>
        <pc:spChg chg="add del mod">
          <ac:chgData name="Ellen Torfs" userId="c6aa1e10-4a12-4511-8c7c-135720d4f277" providerId="ADAL" clId="{CF325FB2-8F88-409B-B06E-2A1A677B202D}" dt="2021-05-04T14:38:44.248" v="1109" actId="20577"/>
          <ac:spMkLst>
            <pc:docMk/>
            <pc:sldMk cId="2918702459" sldId="321"/>
            <ac:spMk id="2" creationId="{20963516-8A67-4A7C-8556-9F26B699ABB8}"/>
          </ac:spMkLst>
        </pc:spChg>
        <pc:spChg chg="mod">
          <ac:chgData name="Ellen Torfs" userId="c6aa1e10-4a12-4511-8c7c-135720d4f277" providerId="ADAL" clId="{CF325FB2-8F88-409B-B06E-2A1A677B202D}" dt="2021-05-04T14:29:10.943" v="983" actId="20577"/>
          <ac:spMkLst>
            <pc:docMk/>
            <pc:sldMk cId="2918702459" sldId="321"/>
            <ac:spMk id="3" creationId="{34E4D2F1-F431-4460-B47B-040D2F5C449E}"/>
          </ac:spMkLst>
        </pc:spChg>
        <pc:spChg chg="add del">
          <ac:chgData name="Ellen Torfs" userId="c6aa1e10-4a12-4511-8c7c-135720d4f277" providerId="ADAL" clId="{CF325FB2-8F88-409B-B06E-2A1A677B202D}" dt="2021-05-04T14:28:41.509" v="975" actId="20577"/>
          <ac:spMkLst>
            <pc:docMk/>
            <pc:sldMk cId="2918702459" sldId="321"/>
            <ac:spMk id="6" creationId="{6CBA7F68-0F3D-4375-A9F7-DB2B8CD7ED7B}"/>
          </ac:spMkLst>
        </pc:spChg>
        <pc:picChg chg="add mod">
          <ac:chgData name="Ellen Torfs" userId="c6aa1e10-4a12-4511-8c7c-135720d4f277" providerId="ADAL" clId="{CF325FB2-8F88-409B-B06E-2A1A677B202D}" dt="2021-05-04T14:28:55.969" v="981" actId="1076"/>
          <ac:picMkLst>
            <pc:docMk/>
            <pc:sldMk cId="2918702459" sldId="321"/>
            <ac:picMk id="4" creationId="{9C0DA3EC-D477-4D8F-BFFE-639F437861E2}"/>
          </ac:picMkLst>
        </pc:picChg>
        <pc:picChg chg="add del">
          <ac:chgData name="Ellen Torfs" userId="c6aa1e10-4a12-4511-8c7c-135720d4f277" providerId="ADAL" clId="{CF325FB2-8F88-409B-B06E-2A1A677B202D}" dt="2021-05-04T14:28:12.763" v="972" actId="20577"/>
          <ac:picMkLst>
            <pc:docMk/>
            <pc:sldMk cId="2918702459" sldId="321"/>
            <ac:picMk id="5" creationId="{DA66512B-965E-4909-87F2-58F2A840B708}"/>
          </ac:picMkLst>
        </pc:picChg>
      </pc:sldChg>
      <pc:sldChg chg="del">
        <pc:chgData name="Ellen Torfs" userId="c6aa1e10-4a12-4511-8c7c-135720d4f277" providerId="ADAL" clId="{CF325FB2-8F88-409B-B06E-2A1A677B202D}" dt="2021-05-04T11:57:56.911" v="118" actId="2696"/>
        <pc:sldMkLst>
          <pc:docMk/>
          <pc:sldMk cId="3815785513" sldId="321"/>
        </pc:sldMkLst>
      </pc:sldChg>
      <pc:sldChg chg="addSp modSp add del">
        <pc:chgData name="Ellen Torfs" userId="c6aa1e10-4a12-4511-8c7c-135720d4f277" providerId="ADAL" clId="{CF325FB2-8F88-409B-B06E-2A1A677B202D}" dt="2021-05-04T14:45:34.800" v="1222" actId="2696"/>
        <pc:sldMkLst>
          <pc:docMk/>
          <pc:sldMk cId="1123867414" sldId="322"/>
        </pc:sldMkLst>
        <pc:spChg chg="mod">
          <ac:chgData name="Ellen Torfs" userId="c6aa1e10-4a12-4511-8c7c-135720d4f277" providerId="ADAL" clId="{CF325FB2-8F88-409B-B06E-2A1A677B202D}" dt="2021-05-04T14:44:06.805" v="1209" actId="20577"/>
          <ac:spMkLst>
            <pc:docMk/>
            <pc:sldMk cId="1123867414" sldId="322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39:02.498" v="1110" actId="2696"/>
          <ac:spMkLst>
            <pc:docMk/>
            <pc:sldMk cId="1123867414" sldId="322"/>
            <ac:spMk id="3" creationId="{043A8041-DB1C-4A78-B913-C81C43CD5778}"/>
          </ac:spMkLst>
        </pc:spChg>
        <pc:spChg chg="add mod">
          <ac:chgData name="Ellen Torfs" userId="c6aa1e10-4a12-4511-8c7c-135720d4f277" providerId="ADAL" clId="{CF325FB2-8F88-409B-B06E-2A1A677B202D}" dt="2021-05-04T14:44:53.793" v="1219" actId="14100"/>
          <ac:spMkLst>
            <pc:docMk/>
            <pc:sldMk cId="1123867414" sldId="322"/>
            <ac:spMk id="5" creationId="{55691738-8CA3-43F2-8CA0-EFDB19B4E849}"/>
          </ac:spMkLst>
        </pc:spChg>
        <pc:picChg chg="add mod">
          <ac:chgData name="Ellen Torfs" userId="c6aa1e10-4a12-4511-8c7c-135720d4f277" providerId="ADAL" clId="{CF325FB2-8F88-409B-B06E-2A1A677B202D}" dt="2021-05-04T14:44:23.254" v="1214" actId="1076"/>
          <ac:picMkLst>
            <pc:docMk/>
            <pc:sldMk cId="1123867414" sldId="322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7.056" v="120" actId="2696"/>
        <pc:sldMkLst>
          <pc:docMk/>
          <pc:sldMk cId="2487270244" sldId="322"/>
        </pc:sldMkLst>
      </pc:sldChg>
      <pc:sldChg chg="del">
        <pc:chgData name="Ellen Torfs" userId="c6aa1e10-4a12-4511-8c7c-135720d4f277" providerId="ADAL" clId="{CF325FB2-8F88-409B-B06E-2A1A677B202D}" dt="2021-05-04T11:57:57.209" v="121" actId="2696"/>
        <pc:sldMkLst>
          <pc:docMk/>
          <pc:sldMk cId="299463262" sldId="323"/>
        </pc:sldMkLst>
      </pc:sldChg>
      <pc:sldChg chg="modSp add del">
        <pc:chgData name="Ellen Torfs" userId="c6aa1e10-4a12-4511-8c7c-135720d4f277" providerId="ADAL" clId="{CF325FB2-8F88-409B-B06E-2A1A677B202D}" dt="2021-05-04T14:47:54.884" v="1269" actId="2696"/>
        <pc:sldMkLst>
          <pc:docMk/>
          <pc:sldMk cId="674671842" sldId="323"/>
        </pc:sldMkLst>
        <pc:spChg chg="mod">
          <ac:chgData name="Ellen Torfs" userId="c6aa1e10-4a12-4511-8c7c-135720d4f277" providerId="ADAL" clId="{CF325FB2-8F88-409B-B06E-2A1A677B202D}" dt="2021-05-04T14:45:25.683" v="1221" actId="1582"/>
          <ac:spMkLst>
            <pc:docMk/>
            <pc:sldMk cId="674671842" sldId="323"/>
            <ac:spMk id="5" creationId="{55691738-8CA3-43F2-8CA0-EFDB19B4E849}"/>
          </ac:spMkLst>
        </pc:spChg>
      </pc:sldChg>
      <pc:sldChg chg="addSp modSp add ord">
        <pc:chgData name="Ellen Torfs" userId="c6aa1e10-4a12-4511-8c7c-135720d4f277" providerId="ADAL" clId="{CF325FB2-8F88-409B-B06E-2A1A677B202D}" dt="2021-05-04T14:52:30.789" v="1316" actId="208"/>
        <pc:sldMkLst>
          <pc:docMk/>
          <pc:sldMk cId="538607073" sldId="324"/>
        </pc:sldMkLst>
        <pc:spChg chg="mod">
          <ac:chgData name="Ellen Torfs" userId="c6aa1e10-4a12-4511-8c7c-135720d4f277" providerId="ADAL" clId="{CF325FB2-8F88-409B-B06E-2A1A677B202D}" dt="2021-05-04T14:52:15.131" v="1314" actId="208"/>
          <ac:spMkLst>
            <pc:docMk/>
            <pc:sldMk cId="538607073" sldId="324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2:30.789" v="1316" actId="208"/>
          <ac:spMkLst>
            <pc:docMk/>
            <pc:sldMk cId="538607073" sldId="324"/>
            <ac:spMk id="5" creationId="{55691738-8CA3-43F2-8CA0-EFDB19B4E849}"/>
          </ac:spMkLst>
        </pc:spChg>
        <pc:spChg chg="add mod">
          <ac:chgData name="Ellen Torfs" userId="c6aa1e10-4a12-4511-8c7c-135720d4f277" providerId="ADAL" clId="{CF325FB2-8F88-409B-B06E-2A1A677B202D}" dt="2021-05-04T14:47:13.875" v="1267" actId="14100"/>
          <ac:spMkLst>
            <pc:docMk/>
            <pc:sldMk cId="538607073" sldId="324"/>
            <ac:spMk id="6" creationId="{46EE829E-5D96-4C9D-BA02-DE5DDF9C6FA0}"/>
          </ac:spMkLst>
        </pc:spChg>
        <pc:picChg chg="mod">
          <ac:chgData name="Ellen Torfs" userId="c6aa1e10-4a12-4511-8c7c-135720d4f277" providerId="ADAL" clId="{CF325FB2-8F88-409B-B06E-2A1A677B202D}" dt="2021-05-04T14:47:06.337" v="1265" actId="1076"/>
          <ac:picMkLst>
            <pc:docMk/>
            <pc:sldMk cId="538607073" sldId="324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6.982" v="119" actId="2696"/>
        <pc:sldMkLst>
          <pc:docMk/>
          <pc:sldMk cId="3828353517" sldId="324"/>
        </pc:sldMkLst>
      </pc:sldChg>
      <pc:sldChg chg="del">
        <pc:chgData name="Ellen Torfs" userId="c6aa1e10-4a12-4511-8c7c-135720d4f277" providerId="ADAL" clId="{CF325FB2-8F88-409B-B06E-2A1A677B202D}" dt="2021-05-04T11:57:57.371" v="122" actId="2696"/>
        <pc:sldMkLst>
          <pc:docMk/>
          <pc:sldMk cId="3570408345" sldId="325"/>
        </pc:sldMkLst>
      </pc:sldChg>
      <pc:sldChg chg="addSp delSp modSp add">
        <pc:chgData name="Ellen Torfs" userId="c6aa1e10-4a12-4511-8c7c-135720d4f277" providerId="ADAL" clId="{CF325FB2-8F88-409B-B06E-2A1A677B202D}" dt="2021-05-04T14:53:43.632" v="1319" actId="208"/>
        <pc:sldMkLst>
          <pc:docMk/>
          <pc:sldMk cId="3687148650" sldId="325"/>
        </pc:sldMkLst>
        <pc:spChg chg="mod">
          <ac:chgData name="Ellen Torfs" userId="c6aa1e10-4a12-4511-8c7c-135720d4f277" providerId="ADAL" clId="{CF325FB2-8F88-409B-B06E-2A1A677B202D}" dt="2021-05-04T14:53:39.532" v="1318" actId="208"/>
          <ac:spMkLst>
            <pc:docMk/>
            <pc:sldMk cId="3687148650" sldId="325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3:43.632" v="1319" actId="208"/>
          <ac:spMkLst>
            <pc:docMk/>
            <pc:sldMk cId="3687148650" sldId="325"/>
            <ac:spMk id="5" creationId="{55691738-8CA3-43F2-8CA0-EFDB19B4E849}"/>
          </ac:spMkLst>
        </pc:spChg>
        <pc:spChg chg="mod">
          <ac:chgData name="Ellen Torfs" userId="c6aa1e10-4a12-4511-8c7c-135720d4f277" providerId="ADAL" clId="{CF325FB2-8F88-409B-B06E-2A1A677B202D}" dt="2021-05-04T14:49:06.819" v="1296" actId="1076"/>
          <ac:spMkLst>
            <pc:docMk/>
            <pc:sldMk cId="3687148650" sldId="325"/>
            <ac:spMk id="6" creationId="{46EE829E-5D96-4C9D-BA02-DE5DDF9C6FA0}"/>
          </ac:spMkLst>
        </pc:spChg>
        <pc:picChg chg="del">
          <ac:chgData name="Ellen Torfs" userId="c6aa1e10-4a12-4511-8c7c-135720d4f277" providerId="ADAL" clId="{CF325FB2-8F88-409B-B06E-2A1A677B202D}" dt="2021-05-04T14:48:19.621" v="1289" actId="478"/>
          <ac:picMkLst>
            <pc:docMk/>
            <pc:sldMk cId="3687148650" sldId="325"/>
            <ac:picMk id="4" creationId="{5BD79416-1B2E-420A-BF92-87E3D9A9DA2E}"/>
          </ac:picMkLst>
        </pc:picChg>
        <pc:picChg chg="add mod ord modCrop">
          <ac:chgData name="Ellen Torfs" userId="c6aa1e10-4a12-4511-8c7c-135720d4f277" providerId="ADAL" clId="{CF325FB2-8F88-409B-B06E-2A1A677B202D}" dt="2021-05-04T14:49:33.034" v="1301" actId="1076"/>
          <ac:picMkLst>
            <pc:docMk/>
            <pc:sldMk cId="3687148650" sldId="325"/>
            <ac:picMk id="7" creationId="{604C4BB5-1D8E-4F42-B16C-5B27FDE8B6F5}"/>
          </ac:picMkLst>
        </pc:picChg>
      </pc:sldChg>
      <pc:sldChg chg="del">
        <pc:chgData name="Ellen Torfs" userId="c6aa1e10-4a12-4511-8c7c-135720d4f277" providerId="ADAL" clId="{CF325FB2-8F88-409B-B06E-2A1A677B202D}" dt="2021-05-04T11:57:57.684" v="123" actId="2696"/>
        <pc:sldMkLst>
          <pc:docMk/>
          <pc:sldMk cId="1067487802" sldId="326"/>
        </pc:sldMkLst>
      </pc:sldChg>
      <pc:sldChg chg="addSp delSp modSp add">
        <pc:chgData name="Ellen Torfs" userId="c6aa1e10-4a12-4511-8c7c-135720d4f277" providerId="ADAL" clId="{CF325FB2-8F88-409B-B06E-2A1A677B202D}" dt="2021-05-04T15:14:11.912" v="1660" actId="1076"/>
        <pc:sldMkLst>
          <pc:docMk/>
          <pc:sldMk cId="2721605431" sldId="326"/>
        </pc:sldMkLst>
        <pc:spChg chg="del">
          <ac:chgData name="Ellen Torfs" userId="c6aa1e10-4a12-4511-8c7c-135720d4f277" providerId="ADAL" clId="{CF325FB2-8F88-409B-B06E-2A1A677B202D}" dt="2021-05-04T14:59:33.111" v="1392" actId="478"/>
          <ac:spMkLst>
            <pc:docMk/>
            <pc:sldMk cId="2721605431" sldId="326"/>
            <ac:spMk id="2" creationId="{B01FEC50-820F-4386-BEB2-1E165E223054}"/>
          </ac:spMkLst>
        </pc:spChg>
        <pc:spChg chg="mod">
          <ac:chgData name="Ellen Torfs" userId="c6aa1e10-4a12-4511-8c7c-135720d4f277" providerId="ADAL" clId="{CF325FB2-8F88-409B-B06E-2A1A677B202D}" dt="2021-05-04T14:58:53.880" v="1387" actId="404"/>
          <ac:spMkLst>
            <pc:docMk/>
            <pc:sldMk cId="2721605431" sldId="326"/>
            <ac:spMk id="3" creationId="{661DCB7C-8D72-4703-9835-C6D6C30E4953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5" creationId="{5E533F76-166D-4CCA-A3F3-FC834710B2FF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6" creationId="{156C3505-C3B0-4FA3-B77E-0E1A5CEC034D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11" creationId="{E5D386F0-773A-40D6-89EF-92C3635C337F}"/>
          </ac:spMkLst>
        </pc:spChg>
        <pc:spChg chg="add mod">
          <ac:chgData name="Ellen Torfs" userId="c6aa1e10-4a12-4511-8c7c-135720d4f277" providerId="ADAL" clId="{CF325FB2-8F88-409B-B06E-2A1A677B202D}" dt="2021-05-04T15:09:16.595" v="1636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4T15:12:15.568" v="1651" actId="478"/>
          <ac:picMkLst>
            <pc:docMk/>
            <pc:sldMk cId="2721605431" sldId="326"/>
            <ac:picMk id="13" creationId="{EA0BA3D6-BBB2-43A0-900E-BBCFF8FD4874}"/>
          </ac:picMkLst>
        </pc:picChg>
        <pc:picChg chg="add del mod">
          <ac:chgData name="Ellen Torfs" userId="c6aa1e10-4a12-4511-8c7c-135720d4f277" providerId="ADAL" clId="{CF325FB2-8F88-409B-B06E-2A1A677B202D}" dt="2021-05-04T15:11:32.974" v="1643" actId="478"/>
          <ac:picMkLst>
            <pc:docMk/>
            <pc:sldMk cId="2721605431" sldId="326"/>
            <ac:picMk id="14" creationId="{15278E07-1C03-4E99-8BC8-B44E95484E97}"/>
          </ac:picMkLst>
        </pc:picChg>
        <pc:picChg chg="add mod">
          <ac:chgData name="Ellen Torfs" userId="c6aa1e10-4a12-4511-8c7c-135720d4f277" providerId="ADAL" clId="{CF325FB2-8F88-409B-B06E-2A1A677B202D}" dt="2021-05-04T15:14:08.113" v="1659" actId="1076"/>
          <ac:picMkLst>
            <pc:docMk/>
            <pc:sldMk cId="2721605431" sldId="326"/>
            <ac:picMk id="15" creationId="{36E93456-5670-4213-98C0-C8BD02F32CC0}"/>
          </ac:picMkLst>
        </pc:picChg>
        <pc:picChg chg="add mod">
          <ac:chgData name="Ellen Torfs" userId="c6aa1e10-4a12-4511-8c7c-135720d4f277" providerId="ADAL" clId="{CF325FB2-8F88-409B-B06E-2A1A677B202D}" dt="2021-05-04T15:14:11.912" v="1660" actId="1076"/>
          <ac:picMkLst>
            <pc:docMk/>
            <pc:sldMk cId="2721605431" sldId="326"/>
            <ac:picMk id="17" creationId="{D4F1BBD2-9B43-4846-971B-2CB66EC5DA38}"/>
          </ac:picMkLst>
        </pc:picChg>
        <pc:cxnChg chg="add mod">
          <ac:chgData name="Ellen Torfs" userId="c6aa1e10-4a12-4511-8c7c-135720d4f277" providerId="ADAL" clId="{CF325FB2-8F88-409B-B06E-2A1A677B202D}" dt="2021-05-04T15:08:56.307" v="1621" actId="1076"/>
          <ac:cxnSpMkLst>
            <pc:docMk/>
            <pc:sldMk cId="2721605431" sldId="326"/>
            <ac:cxnSpMk id="8" creationId="{B1655F72-758C-44C8-B248-EA7BA2F0EB03}"/>
          </ac:cxnSpMkLst>
        </pc:cxnChg>
        <pc:cxnChg chg="add mod">
          <ac:chgData name="Ellen Torfs" userId="c6aa1e10-4a12-4511-8c7c-135720d4f277" providerId="ADAL" clId="{CF325FB2-8F88-409B-B06E-2A1A677B202D}" dt="2021-05-04T15:12:32.994" v="1654" actId="1076"/>
          <ac:cxnSpMkLst>
            <pc:docMk/>
            <pc:sldMk cId="2721605431" sldId="326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7.758" v="124" actId="2696"/>
        <pc:sldMkLst>
          <pc:docMk/>
          <pc:sldMk cId="1235447454" sldId="327"/>
        </pc:sldMkLst>
      </pc:sldChg>
      <pc:sldChg chg="modSp add del">
        <pc:chgData name="Ellen Torfs" userId="c6aa1e10-4a12-4511-8c7c-135720d4f277" providerId="ADAL" clId="{CF325FB2-8F88-409B-B06E-2A1A677B202D}" dt="2021-05-04T15:14:59.505" v="1666" actId="2696"/>
        <pc:sldMkLst>
          <pc:docMk/>
          <pc:sldMk cId="1847576389" sldId="327"/>
        </pc:sldMkLst>
        <pc:spChg chg="mod">
          <ac:chgData name="Ellen Torfs" userId="c6aa1e10-4a12-4511-8c7c-135720d4f277" providerId="ADAL" clId="{CF325FB2-8F88-409B-B06E-2A1A677B202D}" dt="2021-05-04T15:05:52.695" v="1436" actId="20577"/>
          <ac:spMkLst>
            <pc:docMk/>
            <pc:sldMk cId="1847576389" sldId="327"/>
            <ac:spMk id="2" creationId="{377149E4-D7A7-4B9A-8D14-6986D64A6130}"/>
          </ac:spMkLst>
        </pc:spChg>
        <pc:spChg chg="mod">
          <ac:chgData name="Ellen Torfs" userId="c6aa1e10-4a12-4511-8c7c-135720d4f277" providerId="ADAL" clId="{CF325FB2-8F88-409B-B06E-2A1A677B202D}" dt="2021-05-04T15:14:37.189" v="1665" actId="20577"/>
          <ac:spMkLst>
            <pc:docMk/>
            <pc:sldMk cId="1847576389" sldId="327"/>
            <ac:spMk id="3" creationId="{3B9DF0E3-5EC3-4C64-90ED-076FBB4461A7}"/>
          </ac:spMkLst>
        </pc:spChg>
      </pc:sldChg>
      <pc:sldChg chg="addSp delSp modSp add del">
        <pc:chgData name="Ellen Torfs" userId="c6aa1e10-4a12-4511-8c7c-135720d4f277" providerId="ADAL" clId="{CF325FB2-8F88-409B-B06E-2A1A677B202D}" dt="2021-05-05T07:59:42.967" v="2193" actId="2696"/>
        <pc:sldMkLst>
          <pc:docMk/>
          <pc:sldMk cId="3428993052" sldId="327"/>
        </pc:sldMkLst>
        <pc:spChg chg="mod">
          <ac:chgData name="Ellen Torfs" userId="c6aa1e10-4a12-4511-8c7c-135720d4f277" providerId="ADAL" clId="{CF325FB2-8F88-409B-B06E-2A1A677B202D}" dt="2021-05-04T15:15:14.708" v="1680" actId="20577"/>
          <ac:spMkLst>
            <pc:docMk/>
            <pc:sldMk cId="3428993052" sldId="327"/>
            <ac:spMk id="3" creationId="{661DCB7C-8D72-4703-9835-C6D6C30E4953}"/>
          </ac:spMkLst>
        </pc:spChg>
        <pc:spChg chg="del mod">
          <ac:chgData name="Ellen Torfs" userId="c6aa1e10-4a12-4511-8c7c-135720d4f277" providerId="ADAL" clId="{CF325FB2-8F88-409B-B06E-2A1A677B202D}" dt="2021-05-05T07:59:06.510" v="2189" actId="478"/>
          <ac:spMkLst>
            <pc:docMk/>
            <pc:sldMk cId="3428993052" sldId="327"/>
            <ac:spMk id="11" creationId="{E5D386F0-773A-40D6-89EF-92C3635C337F}"/>
          </ac:spMkLst>
        </pc:spChg>
        <pc:spChg chg="mod">
          <ac:chgData name="Ellen Torfs" userId="c6aa1e10-4a12-4511-8c7c-135720d4f277" providerId="ADAL" clId="{CF325FB2-8F88-409B-B06E-2A1A677B202D}" dt="2021-05-04T15:17:01.548" v="1767" actId="6549"/>
          <ac:spMkLst>
            <pc:docMk/>
            <pc:sldMk cId="3428993052" sldId="327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16:00.672" v="1683" actId="1076"/>
          <ac:picMkLst>
            <pc:docMk/>
            <pc:sldMk cId="3428993052" sldId="327"/>
            <ac:picMk id="2" creationId="{D804BF92-731B-4F3D-8E13-519C92C45413}"/>
          </ac:picMkLst>
        </pc:picChg>
        <pc:picChg chg="del">
          <ac:chgData name="Ellen Torfs" userId="c6aa1e10-4a12-4511-8c7c-135720d4f277" providerId="ADAL" clId="{CF325FB2-8F88-409B-B06E-2A1A677B202D}" dt="2021-05-04T15:15:57.068" v="1681" actId="478"/>
          <ac:picMkLst>
            <pc:docMk/>
            <pc:sldMk cId="3428993052" sldId="327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18:34.064" v="1770" actId="1076"/>
          <ac:picMkLst>
            <pc:docMk/>
            <pc:sldMk cId="3428993052" sldId="327"/>
            <ac:picMk id="7" creationId="{6E7AC2D4-D6A5-4A51-9982-275E0C70127D}"/>
          </ac:picMkLst>
        </pc:picChg>
        <pc:picChg chg="add del mod">
          <ac:chgData name="Ellen Torfs" userId="c6aa1e10-4a12-4511-8c7c-135720d4f277" providerId="ADAL" clId="{CF325FB2-8F88-409B-B06E-2A1A677B202D}" dt="2021-05-05T07:59:18.846" v="2190" actId="478"/>
          <ac:picMkLst>
            <pc:docMk/>
            <pc:sldMk cId="3428993052" sldId="327"/>
            <ac:picMk id="9" creationId="{31B556B9-439B-490C-85D8-4D7926AB1409}"/>
          </ac:picMkLst>
        </pc:picChg>
        <pc:picChg chg="del">
          <ac:chgData name="Ellen Torfs" userId="c6aa1e10-4a12-4511-8c7c-135720d4f277" providerId="ADAL" clId="{CF325FB2-8F88-409B-B06E-2A1A677B202D}" dt="2021-05-04T15:16:06.966" v="1684" actId="478"/>
          <ac:picMkLst>
            <pc:docMk/>
            <pc:sldMk cId="3428993052" sldId="327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5T07:59:38.462" v="2192" actId="478"/>
          <ac:picMkLst>
            <pc:docMk/>
            <pc:sldMk cId="3428993052" sldId="327"/>
            <ac:picMk id="13" creationId="{E51E9EF7-613E-47C2-B1B4-520C9D30D3C6}"/>
          </ac:picMkLst>
        </pc:picChg>
        <pc:picChg chg="add mod">
          <ac:chgData name="Ellen Torfs" userId="c6aa1e10-4a12-4511-8c7c-135720d4f277" providerId="ADAL" clId="{CF325FB2-8F88-409B-B06E-2A1A677B202D}" dt="2021-05-04T15:21:10" v="1776" actId="1076"/>
          <ac:picMkLst>
            <pc:docMk/>
            <pc:sldMk cId="3428993052" sldId="327"/>
            <ac:picMk id="14" creationId="{F68301DC-7162-4BDA-8AE5-B2654C1057C1}"/>
          </ac:picMkLst>
        </pc:picChg>
        <pc:picChg chg="del">
          <ac:chgData name="Ellen Torfs" userId="c6aa1e10-4a12-4511-8c7c-135720d4f277" providerId="ADAL" clId="{CF325FB2-8F88-409B-B06E-2A1A677B202D}" dt="2021-05-04T15:16:38.651" v="1724" actId="478"/>
          <ac:picMkLst>
            <pc:docMk/>
            <pc:sldMk cId="3428993052" sldId="327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4T15:17:09.460" v="1768" actId="478"/>
          <ac:picMkLst>
            <pc:docMk/>
            <pc:sldMk cId="3428993052" sldId="327"/>
            <ac:picMk id="17" creationId="{D4F1BBD2-9B43-4846-971B-2CB66EC5DA38}"/>
          </ac:picMkLst>
        </pc:picChg>
        <pc:picChg chg="add mod">
          <ac:chgData name="Ellen Torfs" userId="c6aa1e10-4a12-4511-8c7c-135720d4f277" providerId="ADAL" clId="{CF325FB2-8F88-409B-B06E-2A1A677B202D}" dt="2021-05-04T15:21:33.778" v="1778" actId="1076"/>
          <ac:picMkLst>
            <pc:docMk/>
            <pc:sldMk cId="3428993052" sldId="327"/>
            <ac:picMk id="18" creationId="{496B5836-ACCC-49F4-8BFE-87CC193CA9C4}"/>
          </ac:picMkLst>
        </pc:picChg>
      </pc:sldChg>
      <pc:sldChg chg="del">
        <pc:chgData name="Ellen Torfs" userId="c6aa1e10-4a12-4511-8c7c-135720d4f277" providerId="ADAL" clId="{CF325FB2-8F88-409B-B06E-2A1A677B202D}" dt="2021-05-04T11:57:58.184" v="125" actId="2696"/>
        <pc:sldMkLst>
          <pc:docMk/>
          <pc:sldMk cId="1050161493" sldId="328"/>
        </pc:sldMkLst>
      </pc:sldChg>
      <pc:sldChg chg="modSp add">
        <pc:chgData name="Ellen Torfs" userId="c6aa1e10-4a12-4511-8c7c-135720d4f277" providerId="ADAL" clId="{CF325FB2-8F88-409B-B06E-2A1A677B202D}" dt="2021-05-05T10:45:56.607" v="3781" actId="20577"/>
        <pc:sldMkLst>
          <pc:docMk/>
          <pc:sldMk cId="1606174415" sldId="328"/>
        </pc:sldMkLst>
        <pc:spChg chg="mod">
          <ac:chgData name="Ellen Torfs" userId="c6aa1e10-4a12-4511-8c7c-135720d4f277" providerId="ADAL" clId="{CF325FB2-8F88-409B-B06E-2A1A677B202D}" dt="2021-05-05T10:45:56.607" v="3781" actId="20577"/>
          <ac:spMkLst>
            <pc:docMk/>
            <pc:sldMk cId="1606174415" sldId="328"/>
            <ac:spMk id="2" creationId="{D49DC83D-A8F2-4C31-8F85-EB4A9D2186CF}"/>
          </ac:spMkLst>
        </pc:spChg>
        <pc:spChg chg="mod">
          <ac:chgData name="Ellen Torfs" userId="c6aa1e10-4a12-4511-8c7c-135720d4f277" providerId="ADAL" clId="{CF325FB2-8F88-409B-B06E-2A1A677B202D}" dt="2021-05-04T16:14:01.377" v="1851" actId="20577"/>
          <ac:spMkLst>
            <pc:docMk/>
            <pc:sldMk cId="1606174415" sldId="328"/>
            <ac:spMk id="3" creationId="{E462F569-2DD6-4006-A3EE-252671794A38}"/>
          </ac:spMkLst>
        </pc:spChg>
      </pc:sldChg>
      <pc:sldChg chg="del">
        <pc:chgData name="Ellen Torfs" userId="c6aa1e10-4a12-4511-8c7c-135720d4f277" providerId="ADAL" clId="{CF325FB2-8F88-409B-B06E-2A1A677B202D}" dt="2021-05-04T11:57:58.368" v="126" actId="2696"/>
        <pc:sldMkLst>
          <pc:docMk/>
          <pc:sldMk cId="2271481475" sldId="329"/>
        </pc:sldMkLst>
      </pc:sldChg>
      <pc:sldChg chg="modSp add del">
        <pc:chgData name="Ellen Torfs" userId="c6aa1e10-4a12-4511-8c7c-135720d4f277" providerId="ADAL" clId="{CF325FB2-8F88-409B-B06E-2A1A677B202D}" dt="2021-05-05T08:08:33.455" v="2194" actId="2696"/>
        <pc:sldMkLst>
          <pc:docMk/>
          <pc:sldMk cId="3103182312" sldId="329"/>
        </pc:sldMkLst>
        <pc:spChg chg="mod">
          <ac:chgData name="Ellen Torfs" userId="c6aa1e10-4a12-4511-8c7c-135720d4f277" providerId="ADAL" clId="{CF325FB2-8F88-409B-B06E-2A1A677B202D}" dt="2021-05-05T07:56:43.560" v="2186" actId="404"/>
          <ac:spMkLst>
            <pc:docMk/>
            <pc:sldMk cId="3103182312" sldId="329"/>
            <ac:spMk id="3" creationId="{1EBDE353-E594-4DAE-B422-C92821703266}"/>
          </ac:spMkLst>
        </pc:spChg>
      </pc:sldChg>
      <pc:sldChg chg="add">
        <pc:chgData name="Ellen Torfs" userId="c6aa1e10-4a12-4511-8c7c-135720d4f277" providerId="ADAL" clId="{CF325FB2-8F88-409B-B06E-2A1A677B202D}" dt="2021-05-05T07:58:58.145" v="2187" actId="20577"/>
        <pc:sldMkLst>
          <pc:docMk/>
          <pc:sldMk cId="9087503" sldId="330"/>
        </pc:sldMkLst>
      </pc:sldChg>
      <pc:sldChg chg="del">
        <pc:chgData name="Ellen Torfs" userId="c6aa1e10-4a12-4511-8c7c-135720d4f277" providerId="ADAL" clId="{CF325FB2-8F88-409B-B06E-2A1A677B202D}" dt="2021-05-04T11:57:58.651" v="127" actId="2696"/>
        <pc:sldMkLst>
          <pc:docMk/>
          <pc:sldMk cId="4133310219" sldId="330"/>
        </pc:sldMkLst>
      </pc:sldChg>
      <pc:sldChg chg="addSp delSp modSp add mod setBg">
        <pc:chgData name="Ellen Torfs" userId="c6aa1e10-4a12-4511-8c7c-135720d4f277" providerId="ADAL" clId="{CF325FB2-8F88-409B-B06E-2A1A677B202D}" dt="2021-05-05T10:30:58.981" v="3364" actId="1076"/>
        <pc:sldMkLst>
          <pc:docMk/>
          <pc:sldMk cId="1634764460" sldId="331"/>
        </pc:sldMkLst>
        <pc:spChg chg="mod ord">
          <ac:chgData name="Ellen Torfs" userId="c6aa1e10-4a12-4511-8c7c-135720d4f277" providerId="ADAL" clId="{CF325FB2-8F88-409B-B06E-2A1A677B202D}" dt="2021-05-05T10:30:52.447" v="3363" actId="6549"/>
          <ac:spMkLst>
            <pc:docMk/>
            <pc:sldMk cId="1634764460" sldId="331"/>
            <ac:spMk id="2" creationId="{A13A779D-0F5E-4D7D-B17E-804D7898063A}"/>
          </ac:spMkLst>
        </pc:spChg>
        <pc:spChg chg="mod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3" creationId="{1F1B9AF0-B406-431D-96B0-78E16D81E7A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1" creationId="{6166C6D1-23AC-49C4-BA07-238E4E9F8CEB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3" creationId="{CD97A9F3-23E4-4B8E-BD38-8C08AA69FF91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5" creationId="{D39A73BA-713C-4649-8A2F-834D01751E9D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7" creationId="{DD63F128-A717-47EC-A567-0ACD2DBC604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9" creationId="{1C091803-41C2-48E0-9228-5148460C7479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21" creationId="{05CC4153-3F0D-4F4C-8F12-E8FC3FA40AEE}"/>
          </ac:spMkLst>
        </pc:spChg>
        <pc:picChg chg="add mod">
          <ac:chgData name="Ellen Torfs" userId="c6aa1e10-4a12-4511-8c7c-135720d4f277" providerId="ADAL" clId="{CF325FB2-8F88-409B-B06E-2A1A677B202D}" dt="2021-05-05T10:30:40.212" v="3362" actId="1076"/>
          <ac:picMkLst>
            <pc:docMk/>
            <pc:sldMk cId="1634764460" sldId="331"/>
            <ac:picMk id="4" creationId="{20468F9B-DDE9-4ACA-9569-C5CEE951D785}"/>
          </ac:picMkLst>
        </pc:picChg>
        <pc:picChg chg="add mod">
          <ac:chgData name="Ellen Torfs" userId="c6aa1e10-4a12-4511-8c7c-135720d4f277" providerId="ADAL" clId="{CF325FB2-8F88-409B-B06E-2A1A677B202D}" dt="2021-05-05T10:30:58.981" v="3364" actId="1076"/>
          <ac:picMkLst>
            <pc:docMk/>
            <pc:sldMk cId="1634764460" sldId="331"/>
            <ac:picMk id="5" creationId="{1FED7E6B-C942-4FA3-A444-41CB474CBB9D}"/>
          </ac:picMkLst>
        </pc:picChg>
        <pc:picChg chg="add mod">
          <ac:chgData name="Ellen Torfs" userId="c6aa1e10-4a12-4511-8c7c-135720d4f277" providerId="ADAL" clId="{CF325FB2-8F88-409B-B06E-2A1A677B202D}" dt="2021-05-05T10:30:37.309" v="3361" actId="1076"/>
          <ac:picMkLst>
            <pc:docMk/>
            <pc:sldMk cId="1634764460" sldId="331"/>
            <ac:picMk id="6" creationId="{159EF237-026A-439A-ADD1-56F76026CB62}"/>
          </ac:picMkLst>
        </pc:picChg>
      </pc:sldChg>
      <pc:sldChg chg="del">
        <pc:chgData name="Ellen Torfs" userId="c6aa1e10-4a12-4511-8c7c-135720d4f277" providerId="ADAL" clId="{CF325FB2-8F88-409B-B06E-2A1A677B202D}" dt="2021-05-04T11:57:58.905" v="128" actId="2696"/>
        <pc:sldMkLst>
          <pc:docMk/>
          <pc:sldMk cId="3444638712" sldId="331"/>
        </pc:sldMkLst>
      </pc:sldChg>
      <pc:sldChg chg="del">
        <pc:chgData name="Ellen Torfs" userId="c6aa1e10-4a12-4511-8c7c-135720d4f277" providerId="ADAL" clId="{CF325FB2-8F88-409B-B06E-2A1A677B202D}" dt="2021-05-04T11:57:59.095" v="129" actId="2696"/>
        <pc:sldMkLst>
          <pc:docMk/>
          <pc:sldMk cId="1104983944" sldId="332"/>
        </pc:sldMkLst>
      </pc:sldChg>
      <pc:sldChg chg="addSp delSp modSp add">
        <pc:chgData name="Ellen Torfs" userId="c6aa1e10-4a12-4511-8c7c-135720d4f277" providerId="ADAL" clId="{CF325FB2-8F88-409B-B06E-2A1A677B202D}" dt="2021-05-05T14:58:57.946" v="5958" actId="20577"/>
        <pc:sldMkLst>
          <pc:docMk/>
          <pc:sldMk cId="1565163707" sldId="332"/>
        </pc:sldMkLst>
        <pc:spChg chg="del">
          <ac:chgData name="Ellen Torfs" userId="c6aa1e10-4a12-4511-8c7c-135720d4f277" providerId="ADAL" clId="{CF325FB2-8F88-409B-B06E-2A1A677B202D}" dt="2021-05-05T10:32:57.617" v="3381" actId="478"/>
          <ac:spMkLst>
            <pc:docMk/>
            <pc:sldMk cId="1565163707" sldId="332"/>
            <ac:spMk id="5" creationId="{5E533F76-166D-4CCA-A3F3-FC834710B2FF}"/>
          </ac:spMkLst>
        </pc:spChg>
        <pc:spChg chg="del">
          <ac:chgData name="Ellen Torfs" userId="c6aa1e10-4a12-4511-8c7c-135720d4f277" providerId="ADAL" clId="{CF325FB2-8F88-409B-B06E-2A1A677B202D}" dt="2021-05-05T10:32:59.793" v="3382" actId="478"/>
          <ac:spMkLst>
            <pc:docMk/>
            <pc:sldMk cId="1565163707" sldId="332"/>
            <ac:spMk id="6" creationId="{156C3505-C3B0-4FA3-B77E-0E1A5CEC034D}"/>
          </ac:spMkLst>
        </pc:spChg>
        <pc:spChg chg="mod">
          <ac:chgData name="Ellen Torfs" userId="c6aa1e10-4a12-4511-8c7c-135720d4f277" providerId="ADAL" clId="{CF325FB2-8F88-409B-B06E-2A1A677B202D}" dt="2021-05-05T14:58:57.946" v="5958" actId="20577"/>
          <ac:spMkLst>
            <pc:docMk/>
            <pc:sldMk cId="1565163707" sldId="332"/>
            <ac:spMk id="11" creationId="{E5D386F0-773A-40D6-89EF-92C3635C337F}"/>
          </ac:spMkLst>
        </pc:spChg>
        <pc:spChg chg="del mod">
          <ac:chgData name="Ellen Torfs" userId="c6aa1e10-4a12-4511-8c7c-135720d4f277" providerId="ADAL" clId="{CF325FB2-8F88-409B-B06E-2A1A677B202D}" dt="2021-05-05T10:33:13.576" v="3390" actId="478"/>
          <ac:spMkLst>
            <pc:docMk/>
            <pc:sldMk cId="1565163707" sldId="332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5T10:35:13.916" v="3498" actId="1076"/>
          <ac:picMkLst>
            <pc:docMk/>
            <pc:sldMk cId="1565163707" sldId="332"/>
            <ac:picMk id="2" creationId="{FBCABA96-EBAA-4727-A60C-02016CC8F131}"/>
          </ac:picMkLst>
        </pc:picChg>
        <pc:picChg chg="del">
          <ac:chgData name="Ellen Torfs" userId="c6aa1e10-4a12-4511-8c7c-135720d4f277" providerId="ADAL" clId="{CF325FB2-8F88-409B-B06E-2A1A677B202D}" dt="2021-05-05T10:32:30.975" v="3366" actId="478"/>
          <ac:picMkLst>
            <pc:docMk/>
            <pc:sldMk cId="1565163707" sldId="332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5T10:35:15.197" v="3499" actId="1076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Ellen Torfs" userId="c6aa1e10-4a12-4511-8c7c-135720d4f277" providerId="ADAL" clId="{CF325FB2-8F88-409B-B06E-2A1A677B202D}" dt="2021-05-05T10:35:35.581" v="3501" actId="1076"/>
          <ac:picMkLst>
            <pc:docMk/>
            <pc:sldMk cId="1565163707" sldId="332"/>
            <ac:picMk id="9" creationId="{06B8BC7A-138F-4217-9510-60AA6B38075F}"/>
          </ac:picMkLst>
        </pc:picChg>
        <pc:picChg chg="del">
          <ac:chgData name="Ellen Torfs" userId="c6aa1e10-4a12-4511-8c7c-135720d4f277" providerId="ADAL" clId="{CF325FB2-8F88-409B-B06E-2A1A677B202D}" dt="2021-05-05T10:32:31.984" v="3367" actId="478"/>
          <ac:picMkLst>
            <pc:docMk/>
            <pc:sldMk cId="1565163707" sldId="332"/>
            <ac:picMk id="10" creationId="{58C0BBBE-ED29-4DC6-9B4E-83BE8D885CA8}"/>
          </ac:picMkLst>
        </pc:picChg>
        <pc:picChg chg="del mod">
          <ac:chgData name="Ellen Torfs" userId="c6aa1e10-4a12-4511-8c7c-135720d4f277" providerId="ADAL" clId="{CF325FB2-8F88-409B-B06E-2A1A677B202D}" dt="2021-05-05T10:33:11.027" v="3388" actId="478"/>
          <ac:picMkLst>
            <pc:docMk/>
            <pc:sldMk cId="1565163707" sldId="332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5T10:33:15.661" v="3391" actId="478"/>
          <ac:picMkLst>
            <pc:docMk/>
            <pc:sldMk cId="1565163707" sldId="332"/>
            <ac:picMk id="17" creationId="{D4F1BBD2-9B43-4846-971B-2CB66EC5DA38}"/>
          </ac:picMkLst>
        </pc:picChg>
        <pc:cxnChg chg="add del">
          <ac:chgData name="Ellen Torfs" userId="c6aa1e10-4a12-4511-8c7c-135720d4f277" providerId="ADAL" clId="{CF325FB2-8F88-409B-B06E-2A1A677B202D}" dt="2021-05-05T10:33:08.130" v="3385" actId="478"/>
          <ac:cxnSpMkLst>
            <pc:docMk/>
            <pc:sldMk cId="1565163707" sldId="332"/>
            <ac:cxnSpMk id="8" creationId="{B1655F72-758C-44C8-B248-EA7BA2F0EB03}"/>
          </ac:cxnSpMkLst>
        </pc:cxnChg>
        <pc:cxnChg chg="del">
          <ac:chgData name="Ellen Torfs" userId="c6aa1e10-4a12-4511-8c7c-135720d4f277" providerId="ADAL" clId="{CF325FB2-8F88-409B-B06E-2A1A677B202D}" dt="2021-05-05T10:33:10.332" v="3386" actId="478"/>
          <ac:cxnSpMkLst>
            <pc:docMk/>
            <pc:sldMk cId="1565163707" sldId="332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9.298" v="130" actId="2696"/>
        <pc:sldMkLst>
          <pc:docMk/>
          <pc:sldMk cId="735339201" sldId="333"/>
        </pc:sldMkLst>
      </pc:sldChg>
      <pc:sldChg chg="addSp delSp modSp add">
        <pc:chgData name="Ellen Torfs" userId="c6aa1e10-4a12-4511-8c7c-135720d4f277" providerId="ADAL" clId="{CF325FB2-8F88-409B-B06E-2A1A677B202D}" dt="2021-05-05T10:41:07.015" v="3613" actId="20577"/>
        <pc:sldMkLst>
          <pc:docMk/>
          <pc:sldMk cId="1426867083" sldId="333"/>
        </pc:sldMkLst>
        <pc:spChg chg="mod">
          <ac:chgData name="Ellen Torfs" userId="c6aa1e10-4a12-4511-8c7c-135720d4f277" providerId="ADAL" clId="{CF325FB2-8F88-409B-B06E-2A1A677B202D}" dt="2021-05-05T10:39:00.370" v="3588" actId="20577"/>
          <ac:spMkLst>
            <pc:docMk/>
            <pc:sldMk cId="1426867083" sldId="333"/>
            <ac:spMk id="3" creationId="{661DCB7C-8D72-4703-9835-C6D6C30E4953}"/>
          </ac:spMkLst>
        </pc:spChg>
        <pc:spChg chg="mod">
          <ac:chgData name="Ellen Torfs" userId="c6aa1e10-4a12-4511-8c7c-135720d4f277" providerId="ADAL" clId="{CF325FB2-8F88-409B-B06E-2A1A677B202D}" dt="2021-05-05T10:41:07.015" v="3613" actId="20577"/>
          <ac:spMkLst>
            <pc:docMk/>
            <pc:sldMk cId="1426867083" sldId="333"/>
            <ac:spMk id="11" creationId="{E5D386F0-773A-40D6-89EF-92C3635C337F}"/>
          </ac:spMkLst>
        </pc:spChg>
        <pc:picChg chg="del">
          <ac:chgData name="Ellen Torfs" userId="c6aa1e10-4a12-4511-8c7c-135720d4f277" providerId="ADAL" clId="{CF325FB2-8F88-409B-B06E-2A1A677B202D}" dt="2021-05-05T10:39:42.270" v="3589" actId="478"/>
          <ac:picMkLst>
            <pc:docMk/>
            <pc:sldMk cId="1426867083" sldId="333"/>
            <ac:picMk id="2" creationId="{FBCABA96-EBAA-4727-A60C-02016CC8F131}"/>
          </ac:picMkLst>
        </pc:picChg>
        <pc:picChg chg="add mod">
          <ac:chgData name="Ellen Torfs" userId="c6aa1e10-4a12-4511-8c7c-135720d4f277" providerId="ADAL" clId="{CF325FB2-8F88-409B-B06E-2A1A677B202D}" dt="2021-05-05T10:40:37.286" v="3598" actId="1076"/>
          <ac:picMkLst>
            <pc:docMk/>
            <pc:sldMk cId="1426867083" sldId="333"/>
            <ac:picMk id="4" creationId="{4A8167F9-9242-4964-A096-08EE49E79665}"/>
          </ac:picMkLst>
        </pc:picChg>
        <pc:picChg chg="del">
          <ac:chgData name="Ellen Torfs" userId="c6aa1e10-4a12-4511-8c7c-135720d4f277" providerId="ADAL" clId="{CF325FB2-8F88-409B-B06E-2A1A677B202D}" dt="2021-05-05T10:39:49.374" v="3593" actId="478"/>
          <ac:picMkLst>
            <pc:docMk/>
            <pc:sldMk cId="1426867083" sldId="333"/>
            <ac:picMk id="7" creationId="{2B8A65ED-7298-4C9A-A448-13A58FEAE873}"/>
          </ac:picMkLst>
        </pc:picChg>
        <pc:picChg chg="del">
          <ac:chgData name="Ellen Torfs" userId="c6aa1e10-4a12-4511-8c7c-135720d4f277" providerId="ADAL" clId="{CF325FB2-8F88-409B-B06E-2A1A677B202D}" dt="2021-05-05T10:39:48.699" v="3592" actId="478"/>
          <ac:picMkLst>
            <pc:docMk/>
            <pc:sldMk cId="1426867083" sldId="333"/>
            <ac:picMk id="9" creationId="{06B8BC7A-138F-4217-9510-60AA6B38075F}"/>
          </ac:picMkLst>
        </pc:picChg>
      </pc:sldChg>
      <pc:sldChg chg="del">
        <pc:chgData name="Ellen Torfs" userId="c6aa1e10-4a12-4511-8c7c-135720d4f277" providerId="ADAL" clId="{CF325FB2-8F88-409B-B06E-2A1A677B202D}" dt="2021-05-04T11:57:59.750" v="131" actId="2696"/>
        <pc:sldMkLst>
          <pc:docMk/>
          <pc:sldMk cId="562029108" sldId="334"/>
        </pc:sldMkLst>
      </pc:sldChg>
      <pc:sldChg chg="addSp delSp modSp add">
        <pc:chgData name="Ellen Torfs" userId="c6aa1e10-4a12-4511-8c7c-135720d4f277" providerId="ADAL" clId="{CF325FB2-8F88-409B-B06E-2A1A677B202D}" dt="2021-05-05T14:02:56.065" v="5484" actId="20577"/>
        <pc:sldMkLst>
          <pc:docMk/>
          <pc:sldMk cId="2359379156" sldId="334"/>
        </pc:sldMkLst>
        <pc:spChg chg="mod">
          <ac:chgData name="Ellen Torfs" userId="c6aa1e10-4a12-4511-8c7c-135720d4f277" providerId="ADAL" clId="{CF325FB2-8F88-409B-B06E-2A1A677B202D}" dt="2021-05-05T14:02:56.065" v="5484" actId="20577"/>
          <ac:spMkLst>
            <pc:docMk/>
            <pc:sldMk cId="2359379156" sldId="334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36:49.423" v="4345" actId="20577"/>
          <ac:spMkLst>
            <pc:docMk/>
            <pc:sldMk cId="2359379156" sldId="334"/>
            <ac:spMk id="3" creationId="{DC612EF4-10E1-4D8F-8F02-7674476DF8D1}"/>
          </ac:spMkLst>
        </pc:spChg>
        <pc:spChg chg="add del">
          <ac:chgData name="Ellen Torfs" userId="c6aa1e10-4a12-4511-8c7c-135720d4f277" providerId="ADAL" clId="{CF325FB2-8F88-409B-B06E-2A1A677B202D}" dt="2021-05-05T13:33:08.127" v="4209" actId="478"/>
          <ac:spMkLst>
            <pc:docMk/>
            <pc:sldMk cId="2359379156" sldId="334"/>
            <ac:spMk id="5" creationId="{DBB8511B-27AD-4EEE-A163-139AB5C9AED3}"/>
          </ac:spMkLst>
        </pc:spChg>
        <pc:spChg chg="add mod">
          <ac:chgData name="Ellen Torfs" userId="c6aa1e10-4a12-4511-8c7c-135720d4f277" providerId="ADAL" clId="{CF325FB2-8F88-409B-B06E-2A1A677B202D}" dt="2021-05-05T13:44:48.586" v="4801" actId="20577"/>
          <ac:spMkLst>
            <pc:docMk/>
            <pc:sldMk cId="2359379156" sldId="334"/>
            <ac:spMk id="7" creationId="{0FF0278E-FD82-4D04-831C-5E8442E748A8}"/>
          </ac:spMkLst>
        </pc:spChg>
        <pc:picChg chg="add mod">
          <ac:chgData name="Ellen Torfs" userId="c6aa1e10-4a12-4511-8c7c-135720d4f277" providerId="ADAL" clId="{CF325FB2-8F88-409B-B06E-2A1A677B202D}" dt="2021-05-05T13:44:35.255" v="4798" actId="1076"/>
          <ac:picMkLst>
            <pc:docMk/>
            <pc:sldMk cId="2359379156" sldId="334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3:45:14.143" v="4807" actId="1076"/>
          <ac:picMkLst>
            <pc:docMk/>
            <pc:sldMk cId="2359379156" sldId="334"/>
            <ac:picMk id="6" creationId="{651FF8CA-6B10-4EDF-A8DD-8393A181ADB6}"/>
          </ac:picMkLst>
        </pc:picChg>
      </pc:sldChg>
      <pc:sldChg chg="del">
        <pc:chgData name="Ellen Torfs" userId="c6aa1e10-4a12-4511-8c7c-135720d4f277" providerId="ADAL" clId="{CF325FB2-8F88-409B-B06E-2A1A677B202D}" dt="2021-05-04T11:58:00.194" v="132" actId="2696"/>
        <pc:sldMkLst>
          <pc:docMk/>
          <pc:sldMk cId="912438961" sldId="335"/>
        </pc:sldMkLst>
      </pc:sldChg>
      <pc:sldChg chg="addSp delSp modSp add">
        <pc:chgData name="Ellen Torfs" userId="c6aa1e10-4a12-4511-8c7c-135720d4f277" providerId="ADAL" clId="{CF325FB2-8F88-409B-B06E-2A1A677B202D}" dt="2021-05-05T14:42:07.957" v="5678" actId="1076"/>
        <pc:sldMkLst>
          <pc:docMk/>
          <pc:sldMk cId="1483461869" sldId="335"/>
        </pc:sldMkLst>
        <pc:spChg chg="mod">
          <ac:chgData name="Ellen Torfs" userId="c6aa1e10-4a12-4511-8c7c-135720d4f277" providerId="ADAL" clId="{CF325FB2-8F88-409B-B06E-2A1A677B202D}" dt="2021-05-05T14:42:02.723" v="5677" actId="20577"/>
          <ac:spMkLst>
            <pc:docMk/>
            <pc:sldMk cId="1483461869" sldId="335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04:36.731" v="5608" actId="20577"/>
          <ac:spMkLst>
            <pc:docMk/>
            <pc:sldMk cId="1483461869" sldId="335"/>
            <ac:spMk id="3" creationId="{DC612EF4-10E1-4D8F-8F02-7674476DF8D1}"/>
          </ac:spMkLst>
        </pc:spChg>
        <pc:picChg chg="del">
          <ac:chgData name="Ellen Torfs" userId="c6aa1e10-4a12-4511-8c7c-135720d4f277" providerId="ADAL" clId="{CF325FB2-8F88-409B-B06E-2A1A677B202D}" dt="2021-05-05T13:34:13.728" v="4239" actId="478"/>
          <ac:picMkLst>
            <pc:docMk/>
            <pc:sldMk cId="1483461869" sldId="335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4:42:07.957" v="5678" actId="1076"/>
          <ac:picMkLst>
            <pc:docMk/>
            <pc:sldMk cId="1483461869" sldId="335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505" v="133" actId="2696"/>
        <pc:sldMkLst>
          <pc:docMk/>
          <pc:sldMk cId="3068087690" sldId="336"/>
        </pc:sldMkLst>
      </pc:sldChg>
      <pc:sldChg chg="addSp delSp modSp add">
        <pc:chgData name="Ellen Torfs" userId="c6aa1e10-4a12-4511-8c7c-135720d4f277" providerId="ADAL" clId="{CF325FB2-8F88-409B-B06E-2A1A677B202D}" dt="2021-05-05T14:01:32.414" v="5435" actId="1076"/>
        <pc:sldMkLst>
          <pc:docMk/>
          <pc:sldMk cId="4112417791" sldId="336"/>
        </pc:sldMkLst>
        <pc:spChg chg="mod">
          <ac:chgData name="Ellen Torfs" userId="c6aa1e10-4a12-4511-8c7c-135720d4f277" providerId="ADAL" clId="{CF325FB2-8F88-409B-B06E-2A1A677B202D}" dt="2021-05-05T13:48:57.613" v="4989" actId="27636"/>
          <ac:spMkLst>
            <pc:docMk/>
            <pc:sldMk cId="4112417791" sldId="336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48:53.390" v="4987" actId="20577"/>
          <ac:spMkLst>
            <pc:docMk/>
            <pc:sldMk cId="4112417791" sldId="336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3:49:26.542" v="5004" actId="1076"/>
          <ac:spMkLst>
            <pc:docMk/>
            <pc:sldMk cId="4112417791" sldId="336"/>
            <ac:spMk id="5" creationId="{B947DAE2-F274-4680-A68D-D37F6C33B91A}"/>
          </ac:spMkLst>
        </pc:spChg>
        <pc:spChg chg="del">
          <ac:chgData name="Ellen Torfs" userId="c6aa1e10-4a12-4511-8c7c-135720d4f277" providerId="ADAL" clId="{CF325FB2-8F88-409B-B06E-2A1A677B202D}" dt="2021-05-05T13:48:20.665" v="4943" actId="478"/>
          <ac:spMkLst>
            <pc:docMk/>
            <pc:sldMk cId="4112417791" sldId="336"/>
            <ac:spMk id="7" creationId="{0FF0278E-FD82-4D04-831C-5E8442E748A8}"/>
          </ac:spMkLst>
        </pc:spChg>
        <pc:spChg chg="add del mod">
          <ac:chgData name="Ellen Torfs" userId="c6aa1e10-4a12-4511-8c7c-135720d4f277" providerId="ADAL" clId="{CF325FB2-8F88-409B-B06E-2A1A677B202D}" dt="2021-05-05T13:49:26.542" v="5004" actId="1076"/>
          <ac:spMkLst>
            <pc:docMk/>
            <pc:sldMk cId="4112417791" sldId="336"/>
            <ac:spMk id="8" creationId="{23C372EF-C626-4482-A2AD-D7D5B0DFDDA7}"/>
          </ac:spMkLst>
        </pc:spChg>
        <pc:spChg chg="add mod">
          <ac:chgData name="Ellen Torfs" userId="c6aa1e10-4a12-4511-8c7c-135720d4f277" providerId="ADAL" clId="{CF325FB2-8F88-409B-B06E-2A1A677B202D}" dt="2021-05-05T13:49:24.006" v="4997" actId="207"/>
          <ac:spMkLst>
            <pc:docMk/>
            <pc:sldMk cId="4112417791" sldId="336"/>
            <ac:spMk id="9" creationId="{3EC2120A-57A1-48EB-8211-1BC342C7392F}"/>
          </ac:spMkLst>
        </pc:spChg>
        <pc:spChg chg="add mod">
          <ac:chgData name="Ellen Torfs" userId="c6aa1e10-4a12-4511-8c7c-135720d4f277" providerId="ADAL" clId="{CF325FB2-8F88-409B-B06E-2A1A677B202D}" dt="2021-05-05T13:49:24.011" v="5003" actId="207"/>
          <ac:spMkLst>
            <pc:docMk/>
            <pc:sldMk cId="4112417791" sldId="336"/>
            <ac:spMk id="10" creationId="{FB8D61DF-F0F2-492B-AA90-240AFE55B549}"/>
          </ac:spMkLst>
        </pc:spChg>
        <pc:spChg chg="add mod">
          <ac:chgData name="Ellen Torfs" userId="c6aa1e10-4a12-4511-8c7c-135720d4f277" providerId="ADAL" clId="{CF325FB2-8F88-409B-B06E-2A1A677B202D}" dt="2021-05-05T13:49:26.551" v="5010" actId="207"/>
          <ac:spMkLst>
            <pc:docMk/>
            <pc:sldMk cId="4112417791" sldId="336"/>
            <ac:spMk id="11" creationId="{FB9AF02B-E345-4319-99C9-7EDF530E6CE1}"/>
          </ac:spMkLst>
        </pc:spChg>
        <pc:spChg chg="add mod">
          <ac:chgData name="Ellen Torfs" userId="c6aa1e10-4a12-4511-8c7c-135720d4f277" providerId="ADAL" clId="{CF325FB2-8F88-409B-B06E-2A1A677B202D}" dt="2021-05-05T13:49:26.556" v="5016" actId="207"/>
          <ac:spMkLst>
            <pc:docMk/>
            <pc:sldMk cId="4112417791" sldId="336"/>
            <ac:spMk id="12" creationId="{9061A36A-9084-4203-904D-CF2CE90DB09C}"/>
          </ac:spMkLst>
        </pc:spChg>
        <pc:spChg chg="add mod">
          <ac:chgData name="Ellen Torfs" userId="c6aa1e10-4a12-4511-8c7c-135720d4f277" providerId="ADAL" clId="{CF325FB2-8F88-409B-B06E-2A1A677B202D}" dt="2021-05-05T13:59:37.695" v="5425" actId="20577"/>
          <ac:spMkLst>
            <pc:docMk/>
            <pc:sldMk cId="4112417791" sldId="336"/>
            <ac:spMk id="14" creationId="{FDC3768D-EDF9-4566-BB12-A282FB828851}"/>
          </ac:spMkLst>
        </pc:spChg>
        <pc:picChg chg="del">
          <ac:chgData name="Ellen Torfs" userId="c6aa1e10-4a12-4511-8c7c-135720d4f277" providerId="ADAL" clId="{CF325FB2-8F88-409B-B06E-2A1A677B202D}" dt="2021-05-05T13:48:15.414" v="4940" actId="478"/>
          <ac:picMkLst>
            <pc:docMk/>
            <pc:sldMk cId="4112417791" sldId="336"/>
            <ac:picMk id="4" creationId="{BA9D1FA0-0667-423C-BB7D-25CEB455B64B}"/>
          </ac:picMkLst>
        </pc:picChg>
        <pc:picChg chg="del">
          <ac:chgData name="Ellen Torfs" userId="c6aa1e10-4a12-4511-8c7c-135720d4f277" providerId="ADAL" clId="{CF325FB2-8F88-409B-B06E-2A1A677B202D}" dt="2021-05-05T13:49:11.737" v="4990" actId="1076"/>
          <ac:picMkLst>
            <pc:docMk/>
            <pc:sldMk cId="4112417791" sldId="336"/>
            <ac:picMk id="6" creationId="{651FF8CA-6B10-4EDF-A8DD-8393A181ADB6}"/>
          </ac:picMkLst>
        </pc:picChg>
        <pc:picChg chg="add mod">
          <ac:chgData name="Ellen Torfs" userId="c6aa1e10-4a12-4511-8c7c-135720d4f277" providerId="ADAL" clId="{CF325FB2-8F88-409B-B06E-2A1A677B202D}" dt="2021-05-05T14:00:57.694" v="5431" actId="1076"/>
          <ac:picMkLst>
            <pc:docMk/>
            <pc:sldMk cId="4112417791" sldId="336"/>
            <ac:picMk id="13" creationId="{F7AC352B-AC1F-4BD6-8D9E-E12FB280FAD7}"/>
          </ac:picMkLst>
        </pc:picChg>
        <pc:picChg chg="add mod">
          <ac:chgData name="Ellen Torfs" userId="c6aa1e10-4a12-4511-8c7c-135720d4f277" providerId="ADAL" clId="{CF325FB2-8F88-409B-B06E-2A1A677B202D}" dt="2021-05-05T14:01:01.414" v="5432" actId="1076"/>
          <ac:picMkLst>
            <pc:docMk/>
            <pc:sldMk cId="4112417791" sldId="336"/>
            <ac:picMk id="15" creationId="{22015327-69C6-4DF9-AE02-5D4228453DA5}"/>
          </ac:picMkLst>
        </pc:picChg>
        <pc:picChg chg="add mod">
          <ac:chgData name="Ellen Torfs" userId="c6aa1e10-4a12-4511-8c7c-135720d4f277" providerId="ADAL" clId="{CF325FB2-8F88-409B-B06E-2A1A677B202D}" dt="2021-05-05T14:01:32.414" v="5435" actId="1076"/>
          <ac:picMkLst>
            <pc:docMk/>
            <pc:sldMk cId="4112417791" sldId="336"/>
            <ac:picMk id="16" creationId="{77800810-2D5A-40A9-8A63-6F40A6E5380C}"/>
          </ac:picMkLst>
        </pc:picChg>
      </pc:sldChg>
      <pc:sldChg chg="del">
        <pc:chgData name="Ellen Torfs" userId="c6aa1e10-4a12-4511-8c7c-135720d4f277" providerId="ADAL" clId="{CF325FB2-8F88-409B-B06E-2A1A677B202D}" dt="2021-05-04T11:58:00.712" v="134" actId="2696"/>
        <pc:sldMkLst>
          <pc:docMk/>
          <pc:sldMk cId="3369556687" sldId="337"/>
        </pc:sldMkLst>
      </pc:sldChg>
      <pc:sldChg chg="addSp delSp modSp add">
        <pc:chgData name="Ellen Torfs" userId="c6aa1e10-4a12-4511-8c7c-135720d4f277" providerId="ADAL" clId="{CF325FB2-8F88-409B-B06E-2A1A677B202D}" dt="2021-05-05T14:56:38.115" v="5940" actId="403"/>
        <pc:sldMkLst>
          <pc:docMk/>
          <pc:sldMk cId="3675941279" sldId="337"/>
        </pc:sldMkLst>
        <pc:spChg chg="del mod">
          <ac:chgData name="Ellen Torfs" userId="c6aa1e10-4a12-4511-8c7c-135720d4f277" providerId="ADAL" clId="{CF325FB2-8F88-409B-B06E-2A1A677B202D}" dt="2021-05-05T14:43:31.191" v="5682" actId="478"/>
          <ac:spMkLst>
            <pc:docMk/>
            <pc:sldMk cId="3675941279" sldId="337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48:44.732" v="5831" actId="404"/>
          <ac:spMkLst>
            <pc:docMk/>
            <pc:sldMk cId="3675941279" sldId="337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4:45:55.378" v="5753" actId="478"/>
          <ac:spMkLst>
            <pc:docMk/>
            <pc:sldMk cId="3675941279" sldId="337"/>
            <ac:spMk id="6" creationId="{D52763C9-EFF1-4DA7-87B3-7AA351BFF6BE}"/>
          </ac:spMkLst>
        </pc:spChg>
        <pc:spChg chg="add mod">
          <ac:chgData name="Ellen Torfs" userId="c6aa1e10-4a12-4511-8c7c-135720d4f277" providerId="ADAL" clId="{CF325FB2-8F88-409B-B06E-2A1A677B202D}" dt="2021-05-05T14:47:21.220" v="5796" actId="14100"/>
          <ac:spMkLst>
            <pc:docMk/>
            <pc:sldMk cId="3675941279" sldId="337"/>
            <ac:spMk id="7" creationId="{2C613987-1302-4C7E-86FF-3F4D6123CA4A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8" creationId="{5D229BA1-D3C7-4C08-8C59-59F86335C25D}"/>
          </ac:spMkLst>
        </pc:spChg>
        <pc:spChg chg="add mod">
          <ac:chgData name="Ellen Torfs" userId="c6aa1e10-4a12-4511-8c7c-135720d4f277" providerId="ADAL" clId="{CF325FB2-8F88-409B-B06E-2A1A677B202D}" dt="2021-05-05T14:47:15.269" v="5795" actId="14100"/>
          <ac:spMkLst>
            <pc:docMk/>
            <pc:sldMk cId="3675941279" sldId="337"/>
            <ac:spMk id="9" creationId="{5F08D81E-6F64-4D93-AC46-BC4D124826A2}"/>
          </ac:spMkLst>
        </pc:spChg>
        <pc:spChg chg="add del">
          <ac:chgData name="Ellen Torfs" userId="c6aa1e10-4a12-4511-8c7c-135720d4f277" providerId="ADAL" clId="{CF325FB2-8F88-409B-B06E-2A1A677B202D}" dt="2021-05-05T14:46:01.042" v="5755" actId="478"/>
          <ac:spMkLst>
            <pc:docMk/>
            <pc:sldMk cId="3675941279" sldId="337"/>
            <ac:spMk id="10" creationId="{B05692A5-48ED-4BAA-8F21-5D352E517625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11" creationId="{CE6482FF-058F-4297-A483-9A47909EEB8C}"/>
          </ac:spMkLst>
        </pc:spChg>
        <pc:spChg chg="add mod">
          <ac:chgData name="Ellen Torfs" userId="c6aa1e10-4a12-4511-8c7c-135720d4f277" providerId="ADAL" clId="{CF325FB2-8F88-409B-B06E-2A1A677B202D}" dt="2021-05-05T14:47:55.700" v="5804" actId="14100"/>
          <ac:spMkLst>
            <pc:docMk/>
            <pc:sldMk cId="3675941279" sldId="337"/>
            <ac:spMk id="12" creationId="{CE652EF5-F58C-4277-A9CB-6A2335679EF7}"/>
          </ac:spMkLst>
        </pc:spChg>
        <pc:spChg chg="add mod">
          <ac:chgData name="Ellen Torfs" userId="c6aa1e10-4a12-4511-8c7c-135720d4f277" providerId="ADAL" clId="{CF325FB2-8F88-409B-B06E-2A1A677B202D}" dt="2021-05-05T14:56:38.115" v="5940" actId="403"/>
          <ac:spMkLst>
            <pc:docMk/>
            <pc:sldMk cId="3675941279" sldId="337"/>
            <ac:spMk id="13" creationId="{F1373CA7-F5A4-46F0-B85A-6E545420E06D}"/>
          </ac:spMkLst>
        </pc:spChg>
        <pc:spChg chg="add mod">
          <ac:chgData name="Ellen Torfs" userId="c6aa1e10-4a12-4511-8c7c-135720d4f277" providerId="ADAL" clId="{CF325FB2-8F88-409B-B06E-2A1A677B202D}" dt="2021-05-05T14:50:01.549" v="5863" actId="1076"/>
          <ac:spMkLst>
            <pc:docMk/>
            <pc:sldMk cId="3675941279" sldId="337"/>
            <ac:spMk id="14" creationId="{7B456101-0B32-449B-81F7-A29A7CBFAD85}"/>
          </ac:spMkLst>
        </pc:spChg>
        <pc:picChg chg="add mod modCrop">
          <ac:chgData name="Ellen Torfs" userId="c6aa1e10-4a12-4511-8c7c-135720d4f277" providerId="ADAL" clId="{CF325FB2-8F88-409B-B06E-2A1A677B202D}" dt="2021-05-05T14:46:49.948" v="5791" actId="1076"/>
          <ac:picMkLst>
            <pc:docMk/>
            <pc:sldMk cId="3675941279" sldId="337"/>
            <ac:picMk id="4" creationId="{F5883CB9-15E0-4DA4-8BE8-F955D0131F67}"/>
          </ac:picMkLst>
        </pc:picChg>
        <pc:picChg chg="del">
          <ac:chgData name="Ellen Torfs" userId="c6aa1e10-4a12-4511-8c7c-135720d4f277" providerId="ADAL" clId="{CF325FB2-8F88-409B-B06E-2A1A677B202D}" dt="2021-05-05T14:04:56.656" v="5614" actId="478"/>
          <ac:picMkLst>
            <pc:docMk/>
            <pc:sldMk cId="3675941279" sldId="337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797" v="136" actId="2696"/>
        <pc:sldMkLst>
          <pc:docMk/>
          <pc:sldMk cId="339898329" sldId="338"/>
        </pc:sldMkLst>
      </pc:sldChg>
      <pc:sldChg chg="add del">
        <pc:chgData name="Ellen Torfs" userId="c6aa1e10-4a12-4511-8c7c-135720d4f277" providerId="ADAL" clId="{CF325FB2-8F88-409B-B06E-2A1A677B202D}" dt="2021-05-05T14:53:09.586" v="5893" actId="2696"/>
        <pc:sldMkLst>
          <pc:docMk/>
          <pc:sldMk cId="3657686834" sldId="338"/>
        </pc:sldMkLst>
      </pc:sldChg>
      <pc:sldChg chg="modSp add">
        <pc:chgData name="Ellen Torfs" userId="c6aa1e10-4a12-4511-8c7c-135720d4f277" providerId="ADAL" clId="{CF325FB2-8F88-409B-B06E-2A1A677B202D}" dt="2021-05-05T14:53:27.480" v="5901" actId="20577"/>
        <pc:sldMkLst>
          <pc:docMk/>
          <pc:sldMk cId="3674749518" sldId="338"/>
        </pc:sldMkLst>
        <pc:spChg chg="mod">
          <ac:chgData name="Ellen Torfs" userId="c6aa1e10-4a12-4511-8c7c-135720d4f277" providerId="ADAL" clId="{CF325FB2-8F88-409B-B06E-2A1A677B202D}" dt="2021-05-05T14:53:17.102" v="5895" actId="6549"/>
          <ac:spMkLst>
            <pc:docMk/>
            <pc:sldMk cId="3674749518" sldId="338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5T14:53:19.418" v="5896" actId="6549"/>
          <ac:spMkLst>
            <pc:docMk/>
            <pc:sldMk cId="3674749518" sldId="338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22.732" v="5897" actId="20577"/>
          <ac:spMkLst>
            <pc:docMk/>
            <pc:sldMk cId="3674749518" sldId="338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27.480" v="5901" actId="20577"/>
          <ac:spMkLst>
            <pc:docMk/>
            <pc:sldMk cId="3674749518" sldId="338"/>
            <ac:spMk id="14" creationId="{C197D339-7B0C-4807-BD7A-ACF32B8A9020}"/>
          </ac:spMkLst>
        </pc:spChg>
      </pc:sldChg>
      <pc:sldChg chg="modSp add">
        <pc:chgData name="Ellen Torfs" userId="c6aa1e10-4a12-4511-8c7c-135720d4f277" providerId="ADAL" clId="{CF325FB2-8F88-409B-B06E-2A1A677B202D}" dt="2021-05-05T14:53:43.702" v="5908" actId="20577"/>
        <pc:sldMkLst>
          <pc:docMk/>
          <pc:sldMk cId="2561673180" sldId="339"/>
        </pc:sldMkLst>
        <pc:spChg chg="mod">
          <ac:chgData name="Ellen Torfs" userId="c6aa1e10-4a12-4511-8c7c-135720d4f277" providerId="ADAL" clId="{CF325FB2-8F88-409B-B06E-2A1A677B202D}" dt="2021-05-05T14:53:42.046" v="5907" actId="6549"/>
          <ac:spMkLst>
            <pc:docMk/>
            <pc:sldMk cId="2561673180" sldId="339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43.702" v="5908" actId="20577"/>
          <ac:spMkLst>
            <pc:docMk/>
            <pc:sldMk cId="2561673180" sldId="339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38.993" v="5906" actId="20577"/>
          <ac:spMkLst>
            <pc:docMk/>
            <pc:sldMk cId="2561673180" sldId="339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35.179" v="5902" actId="20577"/>
          <ac:spMkLst>
            <pc:docMk/>
            <pc:sldMk cId="2561673180" sldId="339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0.752" v="135" actId="2696"/>
        <pc:sldMkLst>
          <pc:docMk/>
          <pc:sldMk cId="2747078790" sldId="339"/>
        </pc:sldMkLst>
      </pc:sldChg>
      <pc:sldChg chg="modSp add">
        <pc:chgData name="Ellen Torfs" userId="c6aa1e10-4a12-4511-8c7c-135720d4f277" providerId="ADAL" clId="{CF325FB2-8F88-409B-B06E-2A1A677B202D}" dt="2021-05-05T14:54:05.774" v="5915" actId="20577"/>
        <pc:sldMkLst>
          <pc:docMk/>
          <pc:sldMk cId="1107688163" sldId="340"/>
        </pc:sldMkLst>
        <pc:spChg chg="mod">
          <ac:chgData name="Ellen Torfs" userId="c6aa1e10-4a12-4511-8c7c-135720d4f277" providerId="ADAL" clId="{CF325FB2-8F88-409B-B06E-2A1A677B202D}" dt="2021-05-05T14:53:57.876" v="5910" actId="6549"/>
          <ac:spMkLst>
            <pc:docMk/>
            <pc:sldMk cId="1107688163" sldId="340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59.930" v="5911" actId="20577"/>
          <ac:spMkLst>
            <pc:docMk/>
            <pc:sldMk cId="1107688163" sldId="340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05.774" v="5915" actId="20577"/>
          <ac:spMkLst>
            <pc:docMk/>
            <pc:sldMk cId="1107688163" sldId="340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55.925" v="5909" actId="6549"/>
          <ac:spMkLst>
            <pc:docMk/>
            <pc:sldMk cId="1107688163" sldId="340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066" v="137" actId="2696"/>
        <pc:sldMkLst>
          <pc:docMk/>
          <pc:sldMk cId="2301247844" sldId="340"/>
        </pc:sldMkLst>
      </pc:sldChg>
      <pc:sldChg chg="modSp add">
        <pc:chgData name="Ellen Torfs" userId="c6aa1e10-4a12-4511-8c7c-135720d4f277" providerId="ADAL" clId="{CF325FB2-8F88-409B-B06E-2A1A677B202D}" dt="2021-05-05T14:54:22.258" v="5922" actId="20577"/>
        <pc:sldMkLst>
          <pc:docMk/>
          <pc:sldMk cId="486177152" sldId="341"/>
        </pc:sldMkLst>
        <pc:spChg chg="mod">
          <ac:chgData name="Ellen Torfs" userId="c6aa1e10-4a12-4511-8c7c-135720d4f277" providerId="ADAL" clId="{CF325FB2-8F88-409B-B06E-2A1A677B202D}" dt="2021-05-05T14:54:14.866" v="5917" actId="6549"/>
          <ac:spMkLst>
            <pc:docMk/>
            <pc:sldMk cId="486177152" sldId="341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4:16.776" v="5918" actId="6549"/>
          <ac:spMkLst>
            <pc:docMk/>
            <pc:sldMk cId="486177152" sldId="341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22.258" v="5922" actId="20577"/>
          <ac:spMkLst>
            <pc:docMk/>
            <pc:sldMk cId="486177152" sldId="341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4:12.564" v="5916" actId="6549"/>
          <ac:spMkLst>
            <pc:docMk/>
            <pc:sldMk cId="486177152" sldId="341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360" v="138" actId="2696"/>
        <pc:sldMkLst>
          <pc:docMk/>
          <pc:sldMk cId="3410402085" sldId="341"/>
        </pc:sldMkLst>
      </pc:sldChg>
      <pc:sldChg chg="del">
        <pc:chgData name="Ellen Torfs" userId="c6aa1e10-4a12-4511-8c7c-135720d4f277" providerId="ADAL" clId="{CF325FB2-8F88-409B-B06E-2A1A677B202D}" dt="2021-05-04T11:58:01.771" v="140" actId="2696"/>
        <pc:sldMkLst>
          <pc:docMk/>
          <pc:sldMk cId="3425781260" sldId="342"/>
        </pc:sldMkLst>
      </pc:sldChg>
      <pc:sldChg chg="del">
        <pc:chgData name="Ellen Torfs" userId="c6aa1e10-4a12-4511-8c7c-135720d4f277" providerId="ADAL" clId="{CF325FB2-8F88-409B-B06E-2A1A677B202D}" dt="2021-05-04T11:58:01.582" v="139" actId="2696"/>
        <pc:sldMkLst>
          <pc:docMk/>
          <pc:sldMk cId="2741244398" sldId="343"/>
        </pc:sldMkLst>
      </pc:sldChg>
      <pc:sldChg chg="del">
        <pc:chgData name="Ellen Torfs" userId="c6aa1e10-4a12-4511-8c7c-135720d4f277" providerId="ADAL" clId="{CF325FB2-8F88-409B-B06E-2A1A677B202D}" dt="2021-05-04T11:58:02.276" v="142" actId="2696"/>
        <pc:sldMkLst>
          <pc:docMk/>
          <pc:sldMk cId="248321903" sldId="344"/>
        </pc:sldMkLst>
      </pc:sldChg>
      <pc:sldChg chg="del">
        <pc:chgData name="Ellen Torfs" userId="c6aa1e10-4a12-4511-8c7c-135720d4f277" providerId="ADAL" clId="{CF325FB2-8F88-409B-B06E-2A1A677B202D}" dt="2021-05-04T11:58:02.090" v="141" actId="2696"/>
        <pc:sldMkLst>
          <pc:docMk/>
          <pc:sldMk cId="2191294742" sldId="345"/>
        </pc:sldMkLst>
      </pc:sldChg>
      <pc:sldChg chg="del">
        <pc:chgData name="Ellen Torfs" userId="c6aa1e10-4a12-4511-8c7c-135720d4f277" providerId="ADAL" clId="{CF325FB2-8F88-409B-B06E-2A1A677B202D}" dt="2021-05-04T11:58:02.418" v="143" actId="2696"/>
        <pc:sldMkLst>
          <pc:docMk/>
          <pc:sldMk cId="2724702557" sldId="346"/>
        </pc:sldMkLst>
      </pc:sldChg>
      <pc:sldChg chg="del">
        <pc:chgData name="Ellen Torfs" userId="c6aa1e10-4a12-4511-8c7c-135720d4f277" providerId="ADAL" clId="{CF325FB2-8F88-409B-B06E-2A1A677B202D}" dt="2021-05-04T11:58:02.498" v="144" actId="2696"/>
        <pc:sldMkLst>
          <pc:docMk/>
          <pc:sldMk cId="1743878639" sldId="347"/>
        </pc:sldMkLst>
      </pc:sldChg>
    </pc:docChg>
  </pc:docChgLst>
  <pc:docChgLst>
    <pc:chgData name="Ellen Torfs" userId="c6aa1e10-4a12-4511-8c7c-135720d4f277" providerId="ADAL" clId="{A729DC30-6FFB-4F0B-BAAB-87797556588B}"/>
    <pc:docChg chg="undo custSel addSld modSld">
      <pc:chgData name="Ellen Torfs" userId="c6aa1e10-4a12-4511-8c7c-135720d4f277" providerId="ADAL" clId="{A729DC30-6FFB-4F0B-BAAB-87797556588B}" dt="2022-03-18T10:24:11.336" v="809" actId="1038"/>
      <pc:docMkLst>
        <pc:docMk/>
      </pc:docMkLst>
      <pc:sldChg chg="modSp mod">
        <pc:chgData name="Ellen Torfs" userId="c6aa1e10-4a12-4511-8c7c-135720d4f277" providerId="ADAL" clId="{A729DC30-6FFB-4F0B-BAAB-87797556588B}" dt="2022-03-18T08:45:42.181" v="28" actId="20577"/>
        <pc:sldMkLst>
          <pc:docMk/>
          <pc:sldMk cId="620996870" sldId="301"/>
        </pc:sldMkLst>
        <pc:spChg chg="mod">
          <ac:chgData name="Ellen Torfs" userId="c6aa1e10-4a12-4511-8c7c-135720d4f277" providerId="ADAL" clId="{A729DC30-6FFB-4F0B-BAAB-87797556588B}" dt="2022-03-18T08:45:42.181" v="28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 mod">
        <pc:chgData name="Ellen Torfs" userId="c6aa1e10-4a12-4511-8c7c-135720d4f277" providerId="ADAL" clId="{A729DC30-6FFB-4F0B-BAAB-87797556588B}" dt="2022-03-18T08:45:55.551" v="29" actId="113"/>
        <pc:sldMkLst>
          <pc:docMk/>
          <pc:sldMk cId="2692106682" sldId="302"/>
        </pc:sldMkLst>
        <pc:spChg chg="mod">
          <ac:chgData name="Ellen Torfs" userId="c6aa1e10-4a12-4511-8c7c-135720d4f277" providerId="ADAL" clId="{A729DC30-6FFB-4F0B-BAAB-87797556588B}" dt="2022-03-18T08:45:55.551" v="29" actId="113"/>
          <ac:spMkLst>
            <pc:docMk/>
            <pc:sldMk cId="2692106682" sldId="302"/>
            <ac:spMk id="2" creationId="{5B909E40-D93E-44D1-BB0E-8A2219312F6C}"/>
          </ac:spMkLst>
        </pc:spChg>
      </pc:sldChg>
      <pc:sldChg chg="addSp delSp modSp mod">
        <pc:chgData name="Ellen Torfs" userId="c6aa1e10-4a12-4511-8c7c-135720d4f277" providerId="ADAL" clId="{A729DC30-6FFB-4F0B-BAAB-87797556588B}" dt="2022-03-18T10:23:15.437" v="803" actId="1076"/>
        <pc:sldMkLst>
          <pc:docMk/>
          <pc:sldMk cId="3336669980" sldId="303"/>
        </pc:sldMkLst>
        <pc:spChg chg="mod">
          <ac:chgData name="Ellen Torfs" userId="c6aa1e10-4a12-4511-8c7c-135720d4f277" providerId="ADAL" clId="{A729DC30-6FFB-4F0B-BAAB-87797556588B}" dt="2022-03-18T08:46:00.999" v="30" actId="113"/>
          <ac:spMkLst>
            <pc:docMk/>
            <pc:sldMk cId="3336669980" sldId="303"/>
            <ac:spMk id="3" creationId="{04441743-1C79-408C-A6ED-9EDDC123322C}"/>
          </ac:spMkLst>
        </pc:spChg>
        <pc:spChg chg="mod">
          <ac:chgData name="Ellen Torfs" userId="c6aa1e10-4a12-4511-8c7c-135720d4f277" providerId="ADAL" clId="{A729DC30-6FFB-4F0B-BAAB-87797556588B}" dt="2022-03-18T10:17:46.264" v="763" actId="27636"/>
          <ac:spMkLst>
            <pc:docMk/>
            <pc:sldMk cId="3336669980" sldId="303"/>
            <ac:spMk id="4" creationId="{87CEF387-1539-4C5D-BB44-654A9BD07363}"/>
          </ac:spMkLst>
        </pc:spChg>
        <pc:spChg chg="mod">
          <ac:chgData name="Ellen Torfs" userId="c6aa1e10-4a12-4511-8c7c-135720d4f277" providerId="ADAL" clId="{A729DC30-6FFB-4F0B-BAAB-87797556588B}" dt="2022-03-18T10:17:53.030" v="765" actId="27636"/>
          <ac:spMkLst>
            <pc:docMk/>
            <pc:sldMk cId="3336669980" sldId="303"/>
            <ac:spMk id="5" creationId="{2B0A153C-40D5-4AB3-8581-05F7D031455B}"/>
          </ac:spMkLst>
        </pc:spChg>
        <pc:picChg chg="add del">
          <ac:chgData name="Ellen Torfs" userId="c6aa1e10-4a12-4511-8c7c-135720d4f277" providerId="ADAL" clId="{A729DC30-6FFB-4F0B-BAAB-87797556588B}" dt="2022-03-18T10:14:22.808" v="741"/>
          <ac:picMkLst>
            <pc:docMk/>
            <pc:sldMk cId="3336669980" sldId="303"/>
            <ac:picMk id="8" creationId="{1AB7CB70-83E5-4E5B-8F05-651086385389}"/>
          </ac:picMkLst>
        </pc:picChg>
        <pc:picChg chg="add mod">
          <ac:chgData name="Ellen Torfs" userId="c6aa1e10-4a12-4511-8c7c-135720d4f277" providerId="ADAL" clId="{A729DC30-6FFB-4F0B-BAAB-87797556588B}" dt="2022-03-18T10:23:15.437" v="803" actId="1076"/>
          <ac:picMkLst>
            <pc:docMk/>
            <pc:sldMk cId="3336669980" sldId="303"/>
            <ac:picMk id="10" creationId="{EB77488D-9BF7-49BA-AF36-2D906F19E7E1}"/>
          </ac:picMkLst>
        </pc:picChg>
      </pc:sldChg>
      <pc:sldChg chg="addSp delSp modSp mod">
        <pc:chgData name="Ellen Torfs" userId="c6aa1e10-4a12-4511-8c7c-135720d4f277" providerId="ADAL" clId="{A729DC30-6FFB-4F0B-BAAB-87797556588B}" dt="2022-03-18T10:22:25.575" v="799" actId="20577"/>
        <pc:sldMkLst>
          <pc:docMk/>
          <pc:sldMk cId="961405639" sldId="304"/>
        </pc:sldMkLst>
        <pc:spChg chg="mod">
          <ac:chgData name="Ellen Torfs" userId="c6aa1e10-4a12-4511-8c7c-135720d4f277" providerId="ADAL" clId="{A729DC30-6FFB-4F0B-BAAB-87797556588B}" dt="2022-03-18T08:46:07.231" v="31" actId="113"/>
          <ac:spMkLst>
            <pc:docMk/>
            <pc:sldMk cId="961405639" sldId="304"/>
            <ac:spMk id="5" creationId="{21FA90D2-F018-4370-91E5-4EE6326420A6}"/>
          </ac:spMkLst>
        </pc:spChg>
        <pc:spChg chg="mod">
          <ac:chgData name="Ellen Torfs" userId="c6aa1e10-4a12-4511-8c7c-135720d4f277" providerId="ADAL" clId="{A729DC30-6FFB-4F0B-BAAB-87797556588B}" dt="2022-03-18T10:22:25.575" v="799" actId="20577"/>
          <ac:spMkLst>
            <pc:docMk/>
            <pc:sldMk cId="961405639" sldId="304"/>
            <ac:spMk id="6" creationId="{C3EEBA38-28F9-4C0D-B381-DAA116E10CA9}"/>
          </ac:spMkLst>
        </pc:spChg>
        <pc:spChg chg="mod">
          <ac:chgData name="Ellen Torfs" userId="c6aa1e10-4a12-4511-8c7c-135720d4f277" providerId="ADAL" clId="{A729DC30-6FFB-4F0B-BAAB-87797556588B}" dt="2022-03-18T10:22:09.966" v="788" actId="1076"/>
          <ac:spMkLst>
            <pc:docMk/>
            <pc:sldMk cId="961405639" sldId="304"/>
            <ac:spMk id="9" creationId="{3BDFD335-F340-4F7C-8BD6-A706C64378CD}"/>
          </ac:spMkLst>
        </pc:spChg>
        <pc:picChg chg="add del mod">
          <ac:chgData name="Ellen Torfs" userId="c6aa1e10-4a12-4511-8c7c-135720d4f277" providerId="ADAL" clId="{A729DC30-6FFB-4F0B-BAAB-87797556588B}" dt="2022-03-18T10:20:30.840" v="771" actId="27803"/>
          <ac:picMkLst>
            <pc:docMk/>
            <pc:sldMk cId="961405639" sldId="304"/>
            <ac:picMk id="4" creationId="{3BDFD335-F340-4F7C-8BD6-A706C64378CD}"/>
          </ac:picMkLst>
        </pc:picChg>
      </pc:sldChg>
      <pc:sldChg chg="modSp mod">
        <pc:chgData name="Ellen Torfs" userId="c6aa1e10-4a12-4511-8c7c-135720d4f277" providerId="ADAL" clId="{A729DC30-6FFB-4F0B-BAAB-87797556588B}" dt="2022-03-18T08:53:07.093" v="64" actId="207"/>
        <pc:sldMkLst>
          <pc:docMk/>
          <pc:sldMk cId="2731780687" sldId="305"/>
        </pc:sldMkLst>
        <pc:spChg chg="mod">
          <ac:chgData name="Ellen Torfs" userId="c6aa1e10-4a12-4511-8c7c-135720d4f277" providerId="ADAL" clId="{A729DC30-6FFB-4F0B-BAAB-87797556588B}" dt="2022-03-18T08:53:07.093" v="64" actId="207"/>
          <ac:spMkLst>
            <pc:docMk/>
            <pc:sldMk cId="2731780687" sldId="305"/>
            <ac:spMk id="2" creationId="{B61481A5-9258-4059-A66C-56C9171001B2}"/>
          </ac:spMkLst>
        </pc:spChg>
        <pc:spChg chg="mod">
          <ac:chgData name="Ellen Torfs" userId="c6aa1e10-4a12-4511-8c7c-135720d4f277" providerId="ADAL" clId="{A729DC30-6FFB-4F0B-BAAB-87797556588B}" dt="2022-03-18T08:46:34.535" v="32" actId="113"/>
          <ac:spMkLst>
            <pc:docMk/>
            <pc:sldMk cId="2731780687" sldId="305"/>
            <ac:spMk id="3" creationId="{F9344722-7B0F-4373-BCDC-65FAA02BFCF7}"/>
          </ac:spMkLst>
        </pc:spChg>
      </pc:sldChg>
      <pc:sldChg chg="addSp modSp mod">
        <pc:chgData name="Ellen Torfs" userId="c6aa1e10-4a12-4511-8c7c-135720d4f277" providerId="ADAL" clId="{A729DC30-6FFB-4F0B-BAAB-87797556588B}" dt="2022-03-18T10:24:11.336" v="809" actId="1038"/>
        <pc:sldMkLst>
          <pc:docMk/>
          <pc:sldMk cId="927954261" sldId="307"/>
        </pc:sldMkLst>
        <pc:spChg chg="mod">
          <ac:chgData name="Ellen Torfs" userId="c6aa1e10-4a12-4511-8c7c-135720d4f277" providerId="ADAL" clId="{A729DC30-6FFB-4F0B-BAAB-87797556588B}" dt="2022-03-18T10:23:52.909" v="804" actId="207"/>
          <ac:spMkLst>
            <pc:docMk/>
            <pc:sldMk cId="927954261" sldId="307"/>
            <ac:spMk id="2" creationId="{B61481A5-9258-4059-A66C-56C9171001B2}"/>
          </ac:spMkLst>
        </pc:spChg>
        <pc:spChg chg="mod">
          <ac:chgData name="Ellen Torfs" userId="c6aa1e10-4a12-4511-8c7c-135720d4f277" providerId="ADAL" clId="{A729DC30-6FFB-4F0B-BAAB-87797556588B}" dt="2022-03-18T08:46:51.831" v="33" actId="113"/>
          <ac:spMkLst>
            <pc:docMk/>
            <pc:sldMk cId="927954261" sldId="307"/>
            <ac:spMk id="3" creationId="{F9344722-7B0F-4373-BCDC-65FAA02BFCF7}"/>
          </ac:spMkLst>
        </pc:spChg>
        <pc:spChg chg="add mod">
          <ac:chgData name="Ellen Torfs" userId="c6aa1e10-4a12-4511-8c7c-135720d4f277" providerId="ADAL" clId="{A729DC30-6FFB-4F0B-BAAB-87797556588B}" dt="2022-03-18T10:24:11.336" v="809" actId="1038"/>
          <ac:spMkLst>
            <pc:docMk/>
            <pc:sldMk cId="927954261" sldId="307"/>
            <ac:spMk id="6" creationId="{3CFA3374-DCBA-4750-8510-E3233483F369}"/>
          </ac:spMkLst>
        </pc:spChg>
      </pc:sldChg>
      <pc:sldChg chg="modSp mod">
        <pc:chgData name="Ellen Torfs" userId="c6aa1e10-4a12-4511-8c7c-135720d4f277" providerId="ADAL" clId="{A729DC30-6FFB-4F0B-BAAB-87797556588B}" dt="2022-03-18T08:56:46.374" v="84" actId="207"/>
        <pc:sldMkLst>
          <pc:docMk/>
          <pc:sldMk cId="2370704042" sldId="308"/>
        </pc:sldMkLst>
        <pc:spChg chg="mod">
          <ac:chgData name="Ellen Torfs" userId="c6aa1e10-4a12-4511-8c7c-135720d4f277" providerId="ADAL" clId="{A729DC30-6FFB-4F0B-BAAB-87797556588B}" dt="2022-03-18T08:56:46.374" v="84" actId="207"/>
          <ac:spMkLst>
            <pc:docMk/>
            <pc:sldMk cId="2370704042" sldId="308"/>
            <ac:spMk id="2" creationId="{D243AB1A-A546-45AD-9FF9-ABD2D5724C32}"/>
          </ac:spMkLst>
        </pc:spChg>
      </pc:sldChg>
      <pc:sldChg chg="modSp mod">
        <pc:chgData name="Ellen Torfs" userId="c6aa1e10-4a12-4511-8c7c-135720d4f277" providerId="ADAL" clId="{A729DC30-6FFB-4F0B-BAAB-87797556588B}" dt="2022-03-18T08:46:55.386" v="34" actId="113"/>
        <pc:sldMkLst>
          <pc:docMk/>
          <pc:sldMk cId="347229046" sldId="309"/>
        </pc:sldMkLst>
        <pc:spChg chg="mod">
          <ac:chgData name="Ellen Torfs" userId="c6aa1e10-4a12-4511-8c7c-135720d4f277" providerId="ADAL" clId="{A729DC30-6FFB-4F0B-BAAB-87797556588B}" dt="2022-03-18T08:46:55.386" v="34" actId="113"/>
          <ac:spMkLst>
            <pc:docMk/>
            <pc:sldMk cId="347229046" sldId="309"/>
            <ac:spMk id="3" creationId="{9D920CA6-38F1-4EBB-9387-FB581AFA31B9}"/>
          </ac:spMkLst>
        </pc:spChg>
      </pc:sldChg>
      <pc:sldChg chg="modSp mod">
        <pc:chgData name="Ellen Torfs" userId="c6aa1e10-4a12-4511-8c7c-135720d4f277" providerId="ADAL" clId="{A729DC30-6FFB-4F0B-BAAB-87797556588B}" dt="2022-03-18T08:54:11.020" v="69" actId="1076"/>
        <pc:sldMkLst>
          <pc:docMk/>
          <pc:sldMk cId="1588908234" sldId="310"/>
        </pc:sldMkLst>
        <pc:spChg chg="mod">
          <ac:chgData name="Ellen Torfs" userId="c6aa1e10-4a12-4511-8c7c-135720d4f277" providerId="ADAL" clId="{A729DC30-6FFB-4F0B-BAAB-87797556588B}" dt="2022-03-18T08:46:58.967" v="35" actId="113"/>
          <ac:spMkLst>
            <pc:docMk/>
            <pc:sldMk cId="1588908234" sldId="310"/>
            <ac:spMk id="3" creationId="{A3AC2FB2-87D7-4BC7-953F-4C0EAAF02BE3}"/>
          </ac:spMkLst>
        </pc:spChg>
        <pc:picChg chg="mod">
          <ac:chgData name="Ellen Torfs" userId="c6aa1e10-4a12-4511-8c7c-135720d4f277" providerId="ADAL" clId="{A729DC30-6FFB-4F0B-BAAB-87797556588B}" dt="2022-03-18T08:54:11.020" v="69" actId="1076"/>
          <ac:picMkLst>
            <pc:docMk/>
            <pc:sldMk cId="1588908234" sldId="310"/>
            <ac:picMk id="5" creationId="{355E80B2-3825-401A-8480-2D287A84471B}"/>
          </ac:picMkLst>
        </pc:picChg>
      </pc:sldChg>
      <pc:sldChg chg="modSp mod">
        <pc:chgData name="Ellen Torfs" userId="c6aa1e10-4a12-4511-8c7c-135720d4f277" providerId="ADAL" clId="{A729DC30-6FFB-4F0B-BAAB-87797556588B}" dt="2022-03-18T08:54:36.670" v="72" actId="207"/>
        <pc:sldMkLst>
          <pc:docMk/>
          <pc:sldMk cId="4117408665" sldId="311"/>
        </pc:sldMkLst>
        <pc:spChg chg="mod">
          <ac:chgData name="Ellen Torfs" userId="c6aa1e10-4a12-4511-8c7c-135720d4f277" providerId="ADAL" clId="{A729DC30-6FFB-4F0B-BAAB-87797556588B}" dt="2022-03-18T08:54:36.670" v="72" actId="207"/>
          <ac:spMkLst>
            <pc:docMk/>
            <pc:sldMk cId="4117408665" sldId="311"/>
            <ac:spMk id="2" creationId="{88C4130E-3C8D-459D-BA84-364ED395318B}"/>
          </ac:spMkLst>
        </pc:spChg>
        <pc:spChg chg="mod">
          <ac:chgData name="Ellen Torfs" userId="c6aa1e10-4a12-4511-8c7c-135720d4f277" providerId="ADAL" clId="{A729DC30-6FFB-4F0B-BAAB-87797556588B}" dt="2022-03-18T08:47:02.835" v="36" actId="113"/>
          <ac:spMkLst>
            <pc:docMk/>
            <pc:sldMk cId="4117408665" sldId="311"/>
            <ac:spMk id="3" creationId="{A5CB134A-1F8A-412D-A54A-B6CF2ADF0FDF}"/>
          </ac:spMkLst>
        </pc:spChg>
      </pc:sldChg>
      <pc:sldChg chg="modSp mod">
        <pc:chgData name="Ellen Torfs" userId="c6aa1e10-4a12-4511-8c7c-135720d4f277" providerId="ADAL" clId="{A729DC30-6FFB-4F0B-BAAB-87797556588B}" dt="2022-03-18T08:56:20.532" v="79" actId="14100"/>
        <pc:sldMkLst>
          <pc:docMk/>
          <pc:sldMk cId="4097377858" sldId="313"/>
        </pc:sldMkLst>
        <pc:spChg chg="mod">
          <ac:chgData name="Ellen Torfs" userId="c6aa1e10-4a12-4511-8c7c-135720d4f277" providerId="ADAL" clId="{A729DC30-6FFB-4F0B-BAAB-87797556588B}" dt="2022-03-18T08:47:08.015" v="37" actId="113"/>
          <ac:spMkLst>
            <pc:docMk/>
            <pc:sldMk cId="4097377858" sldId="313"/>
            <ac:spMk id="3" creationId="{2BE66CA8-C2CF-4A2E-A3CC-65CC5C53900D}"/>
          </ac:spMkLst>
        </pc:spChg>
        <pc:spChg chg="mod">
          <ac:chgData name="Ellen Torfs" userId="c6aa1e10-4a12-4511-8c7c-135720d4f277" providerId="ADAL" clId="{A729DC30-6FFB-4F0B-BAAB-87797556588B}" dt="2022-03-18T08:55:19.552" v="74" actId="113"/>
          <ac:spMkLst>
            <pc:docMk/>
            <pc:sldMk cId="4097377858" sldId="313"/>
            <ac:spMk id="12" creationId="{7B595431-9A3E-4233-A28B-336325421C51}"/>
          </ac:spMkLst>
        </pc:spChg>
        <pc:spChg chg="mod">
          <ac:chgData name="Ellen Torfs" userId="c6aa1e10-4a12-4511-8c7c-135720d4f277" providerId="ADAL" clId="{A729DC30-6FFB-4F0B-BAAB-87797556588B}" dt="2022-03-18T08:56:20.532" v="79" actId="14100"/>
          <ac:spMkLst>
            <pc:docMk/>
            <pc:sldMk cId="4097377858" sldId="313"/>
            <ac:spMk id="15" creationId="{B9EE9C3C-7E3D-4795-B081-26BE07ED7298}"/>
          </ac:spMkLst>
        </pc:spChg>
        <pc:spChg chg="mod">
          <ac:chgData name="Ellen Torfs" userId="c6aa1e10-4a12-4511-8c7c-135720d4f277" providerId="ADAL" clId="{A729DC30-6FFB-4F0B-BAAB-87797556588B}" dt="2022-03-18T08:55:32.168" v="76" actId="113"/>
          <ac:spMkLst>
            <pc:docMk/>
            <pc:sldMk cId="4097377858" sldId="313"/>
            <ac:spMk id="16" creationId="{9E35755D-5A30-4F29-B44F-9B7483D92264}"/>
          </ac:spMkLst>
        </pc:spChg>
        <pc:picChg chg="mod modCrop">
          <ac:chgData name="Ellen Torfs" userId="c6aa1e10-4a12-4511-8c7c-135720d4f277" providerId="ADAL" clId="{A729DC30-6FFB-4F0B-BAAB-87797556588B}" dt="2022-03-18T08:56:11.921" v="78" actId="732"/>
          <ac:picMkLst>
            <pc:docMk/>
            <pc:sldMk cId="4097377858" sldId="313"/>
            <ac:picMk id="4" creationId="{28D706F3-AF4A-4156-98B6-E95221C6E290}"/>
          </ac:picMkLst>
        </pc:picChg>
      </pc:sldChg>
      <pc:sldChg chg="modSp mod">
        <pc:chgData name="Ellen Torfs" userId="c6aa1e10-4a12-4511-8c7c-135720d4f277" providerId="ADAL" clId="{A729DC30-6FFB-4F0B-BAAB-87797556588B}" dt="2022-03-18T08:47:18.952" v="39" actId="113"/>
        <pc:sldMkLst>
          <pc:docMk/>
          <pc:sldMk cId="3310369761" sldId="315"/>
        </pc:sldMkLst>
        <pc:spChg chg="mod">
          <ac:chgData name="Ellen Torfs" userId="c6aa1e10-4a12-4511-8c7c-135720d4f277" providerId="ADAL" clId="{A729DC30-6FFB-4F0B-BAAB-87797556588B}" dt="2022-03-18T08:47:18.952" v="39" actId="113"/>
          <ac:spMkLst>
            <pc:docMk/>
            <pc:sldMk cId="3310369761" sldId="315"/>
            <ac:spMk id="3" creationId="{26B9C219-2CEA-4FE6-93ED-58D3A978ECDA}"/>
          </ac:spMkLst>
        </pc:spChg>
      </pc:sldChg>
      <pc:sldChg chg="modSp mod">
        <pc:chgData name="Ellen Torfs" userId="c6aa1e10-4a12-4511-8c7c-135720d4f277" providerId="ADAL" clId="{A729DC30-6FFB-4F0B-BAAB-87797556588B}" dt="2022-03-18T09:00:07.916" v="88"/>
        <pc:sldMkLst>
          <pc:docMk/>
          <pc:sldMk cId="2415127037" sldId="316"/>
        </pc:sldMkLst>
        <pc:spChg chg="mod">
          <ac:chgData name="Ellen Torfs" userId="c6aa1e10-4a12-4511-8c7c-135720d4f277" providerId="ADAL" clId="{A729DC30-6FFB-4F0B-BAAB-87797556588B}" dt="2022-03-18T08:57:20.633" v="85" actId="20577"/>
          <ac:spMkLst>
            <pc:docMk/>
            <pc:sldMk cId="2415127037" sldId="316"/>
            <ac:spMk id="2" creationId="{397A246C-2DE5-4AE2-8D39-727AA176B3B0}"/>
          </ac:spMkLst>
        </pc:spChg>
        <pc:spChg chg="mod">
          <ac:chgData name="Ellen Torfs" userId="c6aa1e10-4a12-4511-8c7c-135720d4f277" providerId="ADAL" clId="{A729DC30-6FFB-4F0B-BAAB-87797556588B}" dt="2022-03-18T08:47:24.310" v="40" actId="113"/>
          <ac:spMkLst>
            <pc:docMk/>
            <pc:sldMk cId="2415127037" sldId="316"/>
            <ac:spMk id="3" creationId="{5B17909D-A938-4414-ADA1-9ED084A13C26}"/>
          </ac:spMkLst>
        </pc:spChg>
        <pc:grpChg chg="mod">
          <ac:chgData name="Ellen Torfs" userId="c6aa1e10-4a12-4511-8c7c-135720d4f277" providerId="ADAL" clId="{A729DC30-6FFB-4F0B-BAAB-87797556588B}" dt="2022-03-18T09:00:07.916" v="88"/>
          <ac:grpSpMkLst>
            <pc:docMk/>
            <pc:sldMk cId="2415127037" sldId="316"/>
            <ac:grpSpMk id="6" creationId="{BAFA99F0-D0AA-4A06-A107-BD0C712DE2D2}"/>
          </ac:grpSpMkLst>
        </pc:grpChg>
      </pc:sldChg>
      <pc:sldChg chg="modSp mod">
        <pc:chgData name="Ellen Torfs" userId="c6aa1e10-4a12-4511-8c7c-135720d4f277" providerId="ADAL" clId="{A729DC30-6FFB-4F0B-BAAB-87797556588B}" dt="2022-03-18T08:47:37.959" v="43" actId="113"/>
        <pc:sldMkLst>
          <pc:docMk/>
          <pc:sldMk cId="3931596141" sldId="317"/>
        </pc:sldMkLst>
        <pc:spChg chg="mod">
          <ac:chgData name="Ellen Torfs" userId="c6aa1e10-4a12-4511-8c7c-135720d4f277" providerId="ADAL" clId="{A729DC30-6FFB-4F0B-BAAB-87797556588B}" dt="2022-03-18T08:47:37.959" v="43" actId="113"/>
          <ac:spMkLst>
            <pc:docMk/>
            <pc:sldMk cId="3931596141" sldId="317"/>
            <ac:spMk id="3" creationId="{10CA90E7-0064-4EAC-85E7-9C6DBD8C11CC}"/>
          </ac:spMkLst>
        </pc:spChg>
      </pc:sldChg>
      <pc:sldChg chg="modSp mod">
        <pc:chgData name="Ellen Torfs" userId="c6aa1e10-4a12-4511-8c7c-135720d4f277" providerId="ADAL" clId="{A729DC30-6FFB-4F0B-BAAB-87797556588B}" dt="2022-03-18T08:47:42.600" v="44" actId="113"/>
        <pc:sldMkLst>
          <pc:docMk/>
          <pc:sldMk cId="1252197957" sldId="318"/>
        </pc:sldMkLst>
        <pc:spChg chg="mod">
          <ac:chgData name="Ellen Torfs" userId="c6aa1e10-4a12-4511-8c7c-135720d4f277" providerId="ADAL" clId="{A729DC30-6FFB-4F0B-BAAB-87797556588B}" dt="2022-03-18T08:47:42.600" v="44" actId="113"/>
          <ac:spMkLst>
            <pc:docMk/>
            <pc:sldMk cId="1252197957" sldId="318"/>
            <ac:spMk id="3" creationId="{8A405584-45F6-4259-829F-2608A13CBB54}"/>
          </ac:spMkLst>
        </pc:spChg>
      </pc:sldChg>
      <pc:sldChg chg="modSp mod">
        <pc:chgData name="Ellen Torfs" userId="c6aa1e10-4a12-4511-8c7c-135720d4f277" providerId="ADAL" clId="{A729DC30-6FFB-4F0B-BAAB-87797556588B}" dt="2022-03-18T08:47:46.664" v="45" actId="113"/>
        <pc:sldMkLst>
          <pc:docMk/>
          <pc:sldMk cId="606657963" sldId="319"/>
        </pc:sldMkLst>
        <pc:spChg chg="mod">
          <ac:chgData name="Ellen Torfs" userId="c6aa1e10-4a12-4511-8c7c-135720d4f277" providerId="ADAL" clId="{A729DC30-6FFB-4F0B-BAAB-87797556588B}" dt="2022-03-18T08:47:46.664" v="45" actId="113"/>
          <ac:spMkLst>
            <pc:docMk/>
            <pc:sldMk cId="606657963" sldId="319"/>
            <ac:spMk id="3" creationId="{37107334-C377-4E4F-B9B8-BA48D4339030}"/>
          </ac:spMkLst>
        </pc:spChg>
      </pc:sldChg>
      <pc:sldChg chg="modSp mod">
        <pc:chgData name="Ellen Torfs" userId="c6aa1e10-4a12-4511-8c7c-135720d4f277" providerId="ADAL" clId="{A729DC30-6FFB-4F0B-BAAB-87797556588B}" dt="2022-03-18T08:49:13.055" v="54" actId="113"/>
        <pc:sldMkLst>
          <pc:docMk/>
          <pc:sldMk cId="1944516410" sldId="320"/>
        </pc:sldMkLst>
        <pc:spChg chg="mod">
          <ac:chgData name="Ellen Torfs" userId="c6aa1e10-4a12-4511-8c7c-135720d4f277" providerId="ADAL" clId="{A729DC30-6FFB-4F0B-BAAB-87797556588B}" dt="2022-03-18T08:49:13.055" v="54" actId="113"/>
          <ac:spMkLst>
            <pc:docMk/>
            <pc:sldMk cId="1944516410" sldId="320"/>
            <ac:spMk id="3" creationId="{A03A440B-C57F-4322-AB61-691917F8CB4C}"/>
          </ac:spMkLst>
        </pc:spChg>
      </pc:sldChg>
      <pc:sldChg chg="addSp modSp mod">
        <pc:chgData name="Ellen Torfs" userId="c6aa1e10-4a12-4511-8c7c-135720d4f277" providerId="ADAL" clId="{A729DC30-6FFB-4F0B-BAAB-87797556588B}" dt="2022-03-18T09:40:59.208" v="572" actId="207"/>
        <pc:sldMkLst>
          <pc:docMk/>
          <pc:sldMk cId="2906044658" sldId="321"/>
        </pc:sldMkLst>
        <pc:spChg chg="mod">
          <ac:chgData name="Ellen Torfs" userId="c6aa1e10-4a12-4511-8c7c-135720d4f277" providerId="ADAL" clId="{A729DC30-6FFB-4F0B-BAAB-87797556588B}" dt="2022-03-18T09:40:59.208" v="572" actId="207"/>
          <ac:spMkLst>
            <pc:docMk/>
            <pc:sldMk cId="2906044658" sldId="321"/>
            <ac:spMk id="2" creationId="{F5870513-30E0-4561-894B-F3B5E5667693}"/>
          </ac:spMkLst>
        </pc:spChg>
        <pc:spChg chg="mod">
          <ac:chgData name="Ellen Torfs" userId="c6aa1e10-4a12-4511-8c7c-135720d4f277" providerId="ADAL" clId="{A729DC30-6FFB-4F0B-BAAB-87797556588B}" dt="2022-03-18T08:47:50.597" v="46" actId="113"/>
          <ac:spMkLst>
            <pc:docMk/>
            <pc:sldMk cId="2906044658" sldId="321"/>
            <ac:spMk id="3" creationId="{DB939ABD-7E94-45F3-858A-995BD94D99F0}"/>
          </ac:spMkLst>
        </pc:spChg>
        <pc:picChg chg="add mod">
          <ac:chgData name="Ellen Torfs" userId="c6aa1e10-4a12-4511-8c7c-135720d4f277" providerId="ADAL" clId="{A729DC30-6FFB-4F0B-BAAB-87797556588B}" dt="2022-03-18T09:40:16.864" v="564" actId="1076"/>
          <ac:picMkLst>
            <pc:docMk/>
            <pc:sldMk cId="2906044658" sldId="321"/>
            <ac:picMk id="1026" creationId="{A5887536-279C-4CD5-8F4D-D81CB19F8F1C}"/>
          </ac:picMkLst>
        </pc:picChg>
      </pc:sldChg>
      <pc:sldChg chg="modSp mod">
        <pc:chgData name="Ellen Torfs" userId="c6aa1e10-4a12-4511-8c7c-135720d4f277" providerId="ADAL" clId="{A729DC30-6FFB-4F0B-BAAB-87797556588B}" dt="2022-03-18T08:47:54.518" v="47" actId="113"/>
        <pc:sldMkLst>
          <pc:docMk/>
          <pc:sldMk cId="4288858698" sldId="322"/>
        </pc:sldMkLst>
        <pc:spChg chg="mod">
          <ac:chgData name="Ellen Torfs" userId="c6aa1e10-4a12-4511-8c7c-135720d4f277" providerId="ADAL" clId="{A729DC30-6FFB-4F0B-BAAB-87797556588B}" dt="2022-03-18T08:47:54.518" v="47" actId="113"/>
          <ac:spMkLst>
            <pc:docMk/>
            <pc:sldMk cId="4288858698" sldId="322"/>
            <ac:spMk id="3" creationId="{66473693-44DE-420F-9EA8-CC7D164BE7C0}"/>
          </ac:spMkLst>
        </pc:spChg>
      </pc:sldChg>
      <pc:sldChg chg="modSp mod">
        <pc:chgData name="Ellen Torfs" userId="c6aa1e10-4a12-4511-8c7c-135720d4f277" providerId="ADAL" clId="{A729DC30-6FFB-4F0B-BAAB-87797556588B}" dt="2022-03-18T08:48:00.423" v="48" actId="113"/>
        <pc:sldMkLst>
          <pc:docMk/>
          <pc:sldMk cId="443143824" sldId="323"/>
        </pc:sldMkLst>
        <pc:spChg chg="mod">
          <ac:chgData name="Ellen Torfs" userId="c6aa1e10-4a12-4511-8c7c-135720d4f277" providerId="ADAL" clId="{A729DC30-6FFB-4F0B-BAAB-87797556588B}" dt="2022-03-18T08:48:00.423" v="48" actId="113"/>
          <ac:spMkLst>
            <pc:docMk/>
            <pc:sldMk cId="443143824" sldId="323"/>
            <ac:spMk id="3" creationId="{D884038B-EDDC-406D-8D8E-6BE3EF15C147}"/>
          </ac:spMkLst>
        </pc:spChg>
      </pc:sldChg>
      <pc:sldChg chg="modSp mod">
        <pc:chgData name="Ellen Torfs" userId="c6aa1e10-4a12-4511-8c7c-135720d4f277" providerId="ADAL" clId="{A729DC30-6FFB-4F0B-BAAB-87797556588B}" dt="2022-03-18T08:48:04.111" v="49" actId="113"/>
        <pc:sldMkLst>
          <pc:docMk/>
          <pc:sldMk cId="890421040" sldId="324"/>
        </pc:sldMkLst>
        <pc:spChg chg="mod">
          <ac:chgData name="Ellen Torfs" userId="c6aa1e10-4a12-4511-8c7c-135720d4f277" providerId="ADAL" clId="{A729DC30-6FFB-4F0B-BAAB-87797556588B}" dt="2022-03-18T08:48:04.111" v="49" actId="113"/>
          <ac:spMkLst>
            <pc:docMk/>
            <pc:sldMk cId="890421040" sldId="324"/>
            <ac:spMk id="3" creationId="{652A166B-7426-4C90-8BF8-C41F0F2A949A}"/>
          </ac:spMkLst>
        </pc:spChg>
      </pc:sldChg>
      <pc:sldChg chg="modSp mod">
        <pc:chgData name="Ellen Torfs" userId="c6aa1e10-4a12-4511-8c7c-135720d4f277" providerId="ADAL" clId="{A729DC30-6FFB-4F0B-BAAB-87797556588B}" dt="2022-03-18T08:48:08.254" v="50" actId="113"/>
        <pc:sldMkLst>
          <pc:docMk/>
          <pc:sldMk cId="330415975" sldId="325"/>
        </pc:sldMkLst>
        <pc:spChg chg="mod">
          <ac:chgData name="Ellen Torfs" userId="c6aa1e10-4a12-4511-8c7c-135720d4f277" providerId="ADAL" clId="{A729DC30-6FFB-4F0B-BAAB-87797556588B}" dt="2022-03-18T08:48:08.254" v="50" actId="113"/>
          <ac:spMkLst>
            <pc:docMk/>
            <pc:sldMk cId="330415975" sldId="325"/>
            <ac:spMk id="3" creationId="{A1C77664-B72E-4735-8DC5-76D7977A8E3D}"/>
          </ac:spMkLst>
        </pc:spChg>
      </pc:sldChg>
      <pc:sldChg chg="modSp mod">
        <pc:chgData name="Ellen Torfs" userId="c6aa1e10-4a12-4511-8c7c-135720d4f277" providerId="ADAL" clId="{A729DC30-6FFB-4F0B-BAAB-87797556588B}" dt="2022-03-18T08:48:11.624" v="51" actId="113"/>
        <pc:sldMkLst>
          <pc:docMk/>
          <pc:sldMk cId="2928987568" sldId="326"/>
        </pc:sldMkLst>
        <pc:spChg chg="mod">
          <ac:chgData name="Ellen Torfs" userId="c6aa1e10-4a12-4511-8c7c-135720d4f277" providerId="ADAL" clId="{A729DC30-6FFB-4F0B-BAAB-87797556588B}" dt="2022-03-18T08:48:11.624" v="51" actId="113"/>
          <ac:spMkLst>
            <pc:docMk/>
            <pc:sldMk cId="2928987568" sldId="326"/>
            <ac:spMk id="3" creationId="{D884038B-EDDC-406D-8D8E-6BE3EF15C147}"/>
          </ac:spMkLst>
        </pc:spChg>
      </pc:sldChg>
      <pc:sldChg chg="modSp mod">
        <pc:chgData name="Ellen Torfs" userId="c6aa1e10-4a12-4511-8c7c-135720d4f277" providerId="ADAL" clId="{A729DC30-6FFB-4F0B-BAAB-87797556588B}" dt="2022-03-18T09:03:03.334" v="92" actId="113"/>
        <pc:sldMkLst>
          <pc:docMk/>
          <pc:sldMk cId="2933665879" sldId="327"/>
        </pc:sldMkLst>
        <pc:spChg chg="mod">
          <ac:chgData name="Ellen Torfs" userId="c6aa1e10-4a12-4511-8c7c-135720d4f277" providerId="ADAL" clId="{A729DC30-6FFB-4F0B-BAAB-87797556588B}" dt="2022-03-18T09:03:03.334" v="92" actId="113"/>
          <ac:spMkLst>
            <pc:docMk/>
            <pc:sldMk cId="2933665879" sldId="327"/>
            <ac:spMk id="3" creationId="{F82DB356-6CC4-4CED-87F7-FB3028181E7D}"/>
          </ac:spMkLst>
        </pc:spChg>
        <pc:picChg chg="mod">
          <ac:chgData name="Ellen Torfs" userId="c6aa1e10-4a12-4511-8c7c-135720d4f277" providerId="ADAL" clId="{A729DC30-6FFB-4F0B-BAAB-87797556588B}" dt="2022-03-18T09:01:48.476" v="90"/>
          <ac:picMkLst>
            <pc:docMk/>
            <pc:sldMk cId="2933665879" sldId="327"/>
            <ac:picMk id="4" creationId="{B9BB22F2-623C-417E-8DB6-B52C780C310A}"/>
          </ac:picMkLst>
        </pc:picChg>
      </pc:sldChg>
      <pc:sldChg chg="modSp mod modNotesTx">
        <pc:chgData name="Ellen Torfs" userId="c6aa1e10-4a12-4511-8c7c-135720d4f277" providerId="ADAL" clId="{A729DC30-6FFB-4F0B-BAAB-87797556588B}" dt="2022-03-18T09:48:18.345" v="611" actId="1076"/>
        <pc:sldMkLst>
          <pc:docMk/>
          <pc:sldMk cId="3938694877" sldId="328"/>
        </pc:sldMkLst>
        <pc:spChg chg="mod">
          <ac:chgData name="Ellen Torfs" userId="c6aa1e10-4a12-4511-8c7c-135720d4f277" providerId="ADAL" clId="{A729DC30-6FFB-4F0B-BAAB-87797556588B}" dt="2022-03-18T08:47:30.406" v="41" actId="113"/>
          <ac:spMkLst>
            <pc:docMk/>
            <pc:sldMk cId="3938694877" sldId="328"/>
            <ac:spMk id="3" creationId="{BF117BA7-8CE4-46E6-9E1A-6A3C1B84A175}"/>
          </ac:spMkLst>
        </pc:spChg>
        <pc:picChg chg="mod modCrop">
          <ac:chgData name="Ellen Torfs" userId="c6aa1e10-4a12-4511-8c7c-135720d4f277" providerId="ADAL" clId="{A729DC30-6FFB-4F0B-BAAB-87797556588B}" dt="2022-03-18T09:48:18.345" v="611" actId="1076"/>
          <ac:picMkLst>
            <pc:docMk/>
            <pc:sldMk cId="3938694877" sldId="328"/>
            <ac:picMk id="4" creationId="{8EB3C90F-8984-4888-A897-8D2EC5F6B8FB}"/>
          </ac:picMkLst>
        </pc:picChg>
      </pc:sldChg>
      <pc:sldChg chg="modSp mod">
        <pc:chgData name="Ellen Torfs" userId="c6aa1e10-4a12-4511-8c7c-135720d4f277" providerId="ADAL" clId="{A729DC30-6FFB-4F0B-BAAB-87797556588B}" dt="2022-03-18T09:01:53.856" v="91"/>
        <pc:sldMkLst>
          <pc:docMk/>
          <pc:sldMk cId="3791442550" sldId="329"/>
        </pc:sldMkLst>
        <pc:spChg chg="mod">
          <ac:chgData name="Ellen Torfs" userId="c6aa1e10-4a12-4511-8c7c-135720d4f277" providerId="ADAL" clId="{A729DC30-6FFB-4F0B-BAAB-87797556588B}" dt="2022-03-18T08:47:34.087" v="42" actId="113"/>
          <ac:spMkLst>
            <pc:docMk/>
            <pc:sldMk cId="3791442550" sldId="329"/>
            <ac:spMk id="3" creationId="{3E7FC785-7AF5-4079-AAC0-1FABC775E385}"/>
          </ac:spMkLst>
        </pc:spChg>
        <pc:picChg chg="mod">
          <ac:chgData name="Ellen Torfs" userId="c6aa1e10-4a12-4511-8c7c-135720d4f277" providerId="ADAL" clId="{A729DC30-6FFB-4F0B-BAAB-87797556588B}" dt="2022-03-18T09:01:53.856" v="91"/>
          <ac:picMkLst>
            <pc:docMk/>
            <pc:sldMk cId="3791442550" sldId="329"/>
            <ac:picMk id="4" creationId="{29D4B84E-3A7E-4668-B6AE-DF8B1E244FAF}"/>
          </ac:picMkLst>
        </pc:picChg>
      </pc:sldChg>
      <pc:sldChg chg="modSp mod">
        <pc:chgData name="Ellen Torfs" userId="c6aa1e10-4a12-4511-8c7c-135720d4f277" providerId="ADAL" clId="{A729DC30-6FFB-4F0B-BAAB-87797556588B}" dt="2022-03-18T08:48:15.832" v="52" actId="113"/>
        <pc:sldMkLst>
          <pc:docMk/>
          <pc:sldMk cId="1307018764" sldId="330"/>
        </pc:sldMkLst>
        <pc:spChg chg="mod">
          <ac:chgData name="Ellen Torfs" userId="c6aa1e10-4a12-4511-8c7c-135720d4f277" providerId="ADAL" clId="{A729DC30-6FFB-4F0B-BAAB-87797556588B}" dt="2022-03-18T08:48:15.832" v="52" actId="113"/>
          <ac:spMkLst>
            <pc:docMk/>
            <pc:sldMk cId="1307018764" sldId="330"/>
            <ac:spMk id="3" creationId="{216A6EBB-5342-4536-9C71-8C0A7DCAD0B7}"/>
          </ac:spMkLst>
        </pc:spChg>
      </pc:sldChg>
      <pc:sldChg chg="modSp mod">
        <pc:chgData name="Ellen Torfs" userId="c6aa1e10-4a12-4511-8c7c-135720d4f277" providerId="ADAL" clId="{A729DC30-6FFB-4F0B-BAAB-87797556588B}" dt="2022-03-18T08:48:19.567" v="53" actId="113"/>
        <pc:sldMkLst>
          <pc:docMk/>
          <pc:sldMk cId="3745116164" sldId="331"/>
        </pc:sldMkLst>
        <pc:spChg chg="mod">
          <ac:chgData name="Ellen Torfs" userId="c6aa1e10-4a12-4511-8c7c-135720d4f277" providerId="ADAL" clId="{A729DC30-6FFB-4F0B-BAAB-87797556588B}" dt="2022-03-18T08:48:19.567" v="53" actId="113"/>
          <ac:spMkLst>
            <pc:docMk/>
            <pc:sldMk cId="3745116164" sldId="331"/>
            <ac:spMk id="3" creationId="{AEB8B5C6-6C40-45FC-9D0D-C5E617A4ED56}"/>
          </ac:spMkLst>
        </pc:spChg>
      </pc:sldChg>
      <pc:sldChg chg="modSp new mod">
        <pc:chgData name="Ellen Torfs" userId="c6aa1e10-4a12-4511-8c7c-135720d4f277" providerId="ADAL" clId="{A729DC30-6FFB-4F0B-BAAB-87797556588B}" dt="2022-03-18T10:11:17.528" v="739" actId="20577"/>
        <pc:sldMkLst>
          <pc:docMk/>
          <pc:sldMk cId="269910501" sldId="332"/>
        </pc:sldMkLst>
        <pc:spChg chg="mod">
          <ac:chgData name="Ellen Torfs" userId="c6aa1e10-4a12-4511-8c7c-135720d4f277" providerId="ADAL" clId="{A729DC30-6FFB-4F0B-BAAB-87797556588B}" dt="2022-03-18T10:11:17.528" v="739" actId="20577"/>
          <ac:spMkLst>
            <pc:docMk/>
            <pc:sldMk cId="269910501" sldId="332"/>
            <ac:spMk id="2" creationId="{F252CA8D-8B34-49F2-B68C-8AF2598C6FBF}"/>
          </ac:spMkLst>
        </pc:spChg>
        <pc:spChg chg="mod">
          <ac:chgData name="Ellen Torfs" userId="c6aa1e10-4a12-4511-8c7c-135720d4f277" providerId="ADAL" clId="{A729DC30-6FFB-4F0B-BAAB-87797556588B}" dt="2022-03-18T09:10:03.125" v="125" actId="20577"/>
          <ac:spMkLst>
            <pc:docMk/>
            <pc:sldMk cId="269910501" sldId="332"/>
            <ac:spMk id="3" creationId="{FAA87FB4-BA56-4BF3-9A5C-0A2735FE873E}"/>
          </ac:spMkLst>
        </pc:spChg>
      </pc:sldChg>
      <pc:sldChg chg="addSp delSp modSp new mod">
        <pc:chgData name="Ellen Torfs" userId="c6aa1e10-4a12-4511-8c7c-135720d4f277" providerId="ADAL" clId="{A729DC30-6FFB-4F0B-BAAB-87797556588B}" dt="2022-03-18T09:31:50.562" v="557" actId="1076"/>
        <pc:sldMkLst>
          <pc:docMk/>
          <pc:sldMk cId="3163434213" sldId="333"/>
        </pc:sldMkLst>
        <pc:spChg chg="del">
          <ac:chgData name="Ellen Torfs" userId="c6aa1e10-4a12-4511-8c7c-135720d4f277" providerId="ADAL" clId="{A729DC30-6FFB-4F0B-BAAB-87797556588B}" dt="2022-03-18T09:21:58.115" v="405" actId="478"/>
          <ac:spMkLst>
            <pc:docMk/>
            <pc:sldMk cId="3163434213" sldId="333"/>
            <ac:spMk id="2" creationId="{3A0FA0BC-4F16-4C7D-9007-55952D792FB4}"/>
          </ac:spMkLst>
        </pc:spChg>
        <pc:spChg chg="mod">
          <ac:chgData name="Ellen Torfs" userId="c6aa1e10-4a12-4511-8c7c-135720d4f277" providerId="ADAL" clId="{A729DC30-6FFB-4F0B-BAAB-87797556588B}" dt="2022-03-18T09:21:49.973" v="402" actId="113"/>
          <ac:spMkLst>
            <pc:docMk/>
            <pc:sldMk cId="3163434213" sldId="333"/>
            <ac:spMk id="3" creationId="{AA5126B6-35B8-41D9-8616-8B7A7EAAF73C}"/>
          </ac:spMkLst>
        </pc:spChg>
        <pc:spChg chg="add mod">
          <ac:chgData name="Ellen Torfs" userId="c6aa1e10-4a12-4511-8c7c-135720d4f277" providerId="ADAL" clId="{A729DC30-6FFB-4F0B-BAAB-87797556588B}" dt="2022-03-18T09:30:30.034" v="525" actId="164"/>
          <ac:spMkLst>
            <pc:docMk/>
            <pc:sldMk cId="3163434213" sldId="333"/>
            <ac:spMk id="10" creationId="{A5F6ADDB-D142-4820-B8C2-76C3F255FE87}"/>
          </ac:spMkLst>
        </pc:spChg>
        <pc:spChg chg="add mod">
          <ac:chgData name="Ellen Torfs" userId="c6aa1e10-4a12-4511-8c7c-135720d4f277" providerId="ADAL" clId="{A729DC30-6FFB-4F0B-BAAB-87797556588B}" dt="2022-03-18T09:31:42.258" v="555" actId="164"/>
          <ac:spMkLst>
            <pc:docMk/>
            <pc:sldMk cId="3163434213" sldId="333"/>
            <ac:spMk id="13" creationId="{9801DF36-7EDA-48B5-9BE9-68BE15F49DF5}"/>
          </ac:spMkLst>
        </pc:spChg>
        <pc:grpChg chg="add mod">
          <ac:chgData name="Ellen Torfs" userId="c6aa1e10-4a12-4511-8c7c-135720d4f277" providerId="ADAL" clId="{A729DC30-6FFB-4F0B-BAAB-87797556588B}" dt="2022-03-18T09:31:50.562" v="557" actId="1076"/>
          <ac:grpSpMkLst>
            <pc:docMk/>
            <pc:sldMk cId="3163434213" sldId="333"/>
            <ac:grpSpMk id="12" creationId="{D16A63FD-D74A-4591-97E6-23F57F30CACC}"/>
          </ac:grpSpMkLst>
        </pc:grpChg>
        <pc:grpChg chg="add mod">
          <ac:chgData name="Ellen Torfs" userId="c6aa1e10-4a12-4511-8c7c-135720d4f277" providerId="ADAL" clId="{A729DC30-6FFB-4F0B-BAAB-87797556588B}" dt="2022-03-18T09:31:46.498" v="556" actId="1076"/>
          <ac:grpSpMkLst>
            <pc:docMk/>
            <pc:sldMk cId="3163434213" sldId="333"/>
            <ac:grpSpMk id="14" creationId="{6EBC3625-9237-41A9-BD67-344630091762}"/>
          </ac:grpSpMkLst>
        </pc:grpChg>
        <pc:picChg chg="add del mod">
          <ac:chgData name="Ellen Torfs" userId="c6aa1e10-4a12-4511-8c7c-135720d4f277" providerId="ADAL" clId="{A729DC30-6FFB-4F0B-BAAB-87797556588B}" dt="2022-03-18T09:24:58.903" v="408" actId="478"/>
          <ac:picMkLst>
            <pc:docMk/>
            <pc:sldMk cId="3163434213" sldId="333"/>
            <ac:picMk id="5" creationId="{82F910ED-815C-4EBF-8480-444291C488D1}"/>
          </ac:picMkLst>
        </pc:picChg>
        <pc:picChg chg="add del mod">
          <ac:chgData name="Ellen Torfs" userId="c6aa1e10-4a12-4511-8c7c-135720d4f277" providerId="ADAL" clId="{A729DC30-6FFB-4F0B-BAAB-87797556588B}" dt="2022-03-18T09:28:14.301" v="498" actId="478"/>
          <ac:picMkLst>
            <pc:docMk/>
            <pc:sldMk cId="3163434213" sldId="333"/>
            <ac:picMk id="7" creationId="{541C8FFC-195E-47ED-91FF-FA782A6611C6}"/>
          </ac:picMkLst>
        </pc:picChg>
        <pc:picChg chg="add mod">
          <ac:chgData name="Ellen Torfs" userId="c6aa1e10-4a12-4511-8c7c-135720d4f277" providerId="ADAL" clId="{A729DC30-6FFB-4F0B-BAAB-87797556588B}" dt="2022-03-18T09:30:30.034" v="525" actId="164"/>
          <ac:picMkLst>
            <pc:docMk/>
            <pc:sldMk cId="3163434213" sldId="333"/>
            <ac:picMk id="9" creationId="{C49220F8-B837-430D-8CBD-59F0F636C722}"/>
          </ac:picMkLst>
        </pc:picChg>
        <pc:picChg chg="add mod ord">
          <ac:chgData name="Ellen Torfs" userId="c6aa1e10-4a12-4511-8c7c-135720d4f277" providerId="ADAL" clId="{A729DC30-6FFB-4F0B-BAAB-87797556588B}" dt="2022-03-18T09:31:42.258" v="555" actId="164"/>
          <ac:picMkLst>
            <pc:docMk/>
            <pc:sldMk cId="3163434213" sldId="333"/>
            <ac:picMk id="11" creationId="{F72A3D73-B218-4A35-96E5-31074A881320}"/>
          </ac:picMkLst>
        </pc:picChg>
      </pc:sldChg>
    </pc:docChg>
  </pc:docChgLst>
  <pc:docChgLst>
    <pc:chgData name="Michaël Cloots" userId="2b975f0a-0b96-4687-96b3-62b9e8f11003" providerId="ADAL" clId="{6B1D93C0-29F3-4B3A-A130-99C1A77C79EA}"/>
    <pc:docChg chg="modSld">
      <pc:chgData name="Michaël Cloots" userId="2b975f0a-0b96-4687-96b3-62b9e8f11003" providerId="ADAL" clId="{6B1D93C0-29F3-4B3A-A130-99C1A77C79EA}" dt="2022-03-30T19:46:47.647" v="0" actId="20577"/>
      <pc:docMkLst>
        <pc:docMk/>
      </pc:docMkLst>
      <pc:sldChg chg="modSp mod">
        <pc:chgData name="Michaël Cloots" userId="2b975f0a-0b96-4687-96b3-62b9e8f11003" providerId="ADAL" clId="{6B1D93C0-29F3-4B3A-A130-99C1A77C79EA}" dt="2022-03-30T19:46:47.647" v="0" actId="20577"/>
        <pc:sldMkLst>
          <pc:docMk/>
          <pc:sldMk cId="269910501" sldId="332"/>
        </pc:sldMkLst>
        <pc:spChg chg="mod">
          <ac:chgData name="Michaël Cloots" userId="2b975f0a-0b96-4687-96b3-62b9e8f11003" providerId="ADAL" clId="{6B1D93C0-29F3-4B3A-A130-99C1A77C79EA}" dt="2022-03-30T19:46:47.647" v="0" actId="20577"/>
          <ac:spMkLst>
            <pc:docMk/>
            <pc:sldMk cId="269910501" sldId="332"/>
            <ac:spMk id="2" creationId="{F252CA8D-8B34-49F2-B68C-8AF2598C6FBF}"/>
          </ac:spMkLst>
        </pc:sp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 actId="1076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 actId="1076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 actId="20577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 actId="14100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 actId="14100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 actId="1076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 actId="1076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 actId="1038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  <pc:docChgLst>
    <pc:chgData name="Ellen Torfs" userId="c6aa1e10-4a12-4511-8c7c-135720d4f277" providerId="ADAL" clId="{850ED20A-81B7-42AE-8205-7B82132ACDDD}"/>
    <pc:docChg chg="undo custSel addSld delSld modSld">
      <pc:chgData name="Ellen Torfs" userId="c6aa1e10-4a12-4511-8c7c-135720d4f277" providerId="ADAL" clId="{850ED20A-81B7-42AE-8205-7B82132ACDDD}" dt="2021-06-21T17:11:11.526" v="9515" actId="1076"/>
      <pc:docMkLst>
        <pc:docMk/>
      </pc:docMkLst>
      <pc:sldChg chg="modSp">
        <pc:chgData name="Ellen Torfs" userId="c6aa1e10-4a12-4511-8c7c-135720d4f277" providerId="ADAL" clId="{850ED20A-81B7-42AE-8205-7B82132ACDDD}" dt="2021-06-21T09:19:02.944" v="42" actId="20577"/>
        <pc:sldMkLst>
          <pc:docMk/>
          <pc:sldMk cId="620996870" sldId="301"/>
        </pc:sldMkLst>
        <pc:spChg chg="mod">
          <ac:chgData name="Ellen Torfs" userId="c6aa1e10-4a12-4511-8c7c-135720d4f277" providerId="ADAL" clId="{850ED20A-81B7-42AE-8205-7B82132ACDDD}" dt="2021-06-21T09:18:40.520" v="7" actId="20577"/>
          <ac:spMkLst>
            <pc:docMk/>
            <pc:sldMk cId="620996870" sldId="301"/>
            <ac:spMk id="2" creationId="{5349FC4B-F96E-4BF9-B61B-743613DA2358}"/>
          </ac:spMkLst>
        </pc:spChg>
        <pc:spChg chg="mod">
          <ac:chgData name="Ellen Torfs" userId="c6aa1e10-4a12-4511-8c7c-135720d4f277" providerId="ADAL" clId="{850ED20A-81B7-42AE-8205-7B82132ACDDD}" dt="2021-06-21T09:19:02.944" v="42" actId="20577"/>
          <ac:spMkLst>
            <pc:docMk/>
            <pc:sldMk cId="620996870" sldId="301"/>
            <ac:spMk id="6" creationId="{3C10D04A-E56D-4316-9743-C554A890CDA9}"/>
          </ac:spMkLst>
        </pc:spChg>
      </pc:sldChg>
      <pc:sldChg chg="modSp">
        <pc:chgData name="Ellen Torfs" userId="c6aa1e10-4a12-4511-8c7c-135720d4f277" providerId="ADAL" clId="{850ED20A-81B7-42AE-8205-7B82132ACDDD}" dt="2021-06-21T09:52:50.582" v="1348" actId="20577"/>
        <pc:sldMkLst>
          <pc:docMk/>
          <pc:sldMk cId="2692106682" sldId="302"/>
        </pc:sldMkLst>
        <pc:spChg chg="mod">
          <ac:chgData name="Ellen Torfs" userId="c6aa1e10-4a12-4511-8c7c-135720d4f277" providerId="ADAL" clId="{850ED20A-81B7-42AE-8205-7B82132ACDDD}" dt="2021-06-21T09:22:38.255" v="97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850ED20A-81B7-42AE-8205-7B82132ACDDD}" dt="2021-06-21T09:52:50.582" v="1348" actId="20577"/>
          <ac:spMkLst>
            <pc:docMk/>
            <pc:sldMk cId="2692106682" sldId="302"/>
            <ac:spMk id="3" creationId="{BFF2E6CD-882A-41CA-AF1F-B5E118C9444D}"/>
          </ac:spMkLst>
        </pc:spChg>
      </pc:sldChg>
      <pc:sldChg chg="addSp delSp modSp add">
        <pc:chgData name="Ellen Torfs" userId="c6aa1e10-4a12-4511-8c7c-135720d4f277" providerId="ADAL" clId="{850ED20A-81B7-42AE-8205-7B82132ACDDD}" dt="2021-06-21T10:21:14.522" v="2017" actId="20577"/>
        <pc:sldMkLst>
          <pc:docMk/>
          <pc:sldMk cId="3336669980" sldId="303"/>
        </pc:sldMkLst>
        <pc:spChg chg="del">
          <ac:chgData name="Ellen Torfs" userId="c6aa1e10-4a12-4511-8c7c-135720d4f277" providerId="ADAL" clId="{850ED20A-81B7-42AE-8205-7B82132ACDDD}" dt="2021-06-21T09:31:03.743" v="311" actId="20577"/>
          <ac:spMkLst>
            <pc:docMk/>
            <pc:sldMk cId="3336669980" sldId="303"/>
            <ac:spMk id="2" creationId="{582A5227-B0BF-4C4F-98EB-B688BA823552}"/>
          </ac:spMkLst>
        </pc:spChg>
        <pc:spChg chg="mod">
          <ac:chgData name="Ellen Torfs" userId="c6aa1e10-4a12-4511-8c7c-135720d4f277" providerId="ADAL" clId="{850ED20A-81B7-42AE-8205-7B82132ACDDD}" dt="2021-06-21T09:28:45.030" v="310" actId="20577"/>
          <ac:spMkLst>
            <pc:docMk/>
            <pc:sldMk cId="3336669980" sldId="303"/>
            <ac:spMk id="3" creationId="{04441743-1C79-408C-A6ED-9EDDC123322C}"/>
          </ac:spMkLst>
        </pc:spChg>
        <pc:spChg chg="add mod">
          <ac:chgData name="Ellen Torfs" userId="c6aa1e10-4a12-4511-8c7c-135720d4f277" providerId="ADAL" clId="{850ED20A-81B7-42AE-8205-7B82132ACDDD}" dt="2021-06-21T10:21:14.522" v="2017" actId="20577"/>
          <ac:spMkLst>
            <pc:docMk/>
            <pc:sldMk cId="3336669980" sldId="303"/>
            <ac:spMk id="4" creationId="{87CEF387-1539-4C5D-BB44-654A9BD07363}"/>
          </ac:spMkLst>
        </pc:spChg>
        <pc:spChg chg="add mod">
          <ac:chgData name="Ellen Torfs" userId="c6aa1e10-4a12-4511-8c7c-135720d4f277" providerId="ADAL" clId="{850ED20A-81B7-42AE-8205-7B82132ACDDD}" dt="2021-06-21T10:18:10.007" v="1846" actId="113"/>
          <ac:spMkLst>
            <pc:docMk/>
            <pc:sldMk cId="3336669980" sldId="303"/>
            <ac:spMk id="5" creationId="{2B0A153C-40D5-4AB3-8581-05F7D031455B}"/>
          </ac:spMkLst>
        </pc:spChg>
        <pc:spChg chg="add mod">
          <ac:chgData name="Ellen Torfs" userId="c6aa1e10-4a12-4511-8c7c-135720d4f277" providerId="ADAL" clId="{850ED20A-81B7-42AE-8205-7B82132ACDDD}" dt="2021-06-21T09:31:03.776" v="317" actId="207"/>
          <ac:spMkLst>
            <pc:docMk/>
            <pc:sldMk cId="3336669980" sldId="303"/>
            <ac:spMk id="6" creationId="{2DEA487E-681F-400C-9B4F-E74C18B2AA54}"/>
          </ac:spMkLst>
        </pc:spChg>
        <pc:spChg chg="add mod">
          <ac:chgData name="Ellen Torfs" userId="c6aa1e10-4a12-4511-8c7c-135720d4f277" providerId="ADAL" clId="{850ED20A-81B7-42AE-8205-7B82132ACDDD}" dt="2021-06-21T09:31:03.776" v="323" actId="207"/>
          <ac:spMkLst>
            <pc:docMk/>
            <pc:sldMk cId="3336669980" sldId="303"/>
            <ac:spMk id="7" creationId="{BE8F4ADF-3D02-4BFD-86E2-4F46F022FFE5}"/>
          </ac:spMkLst>
        </pc:spChg>
      </pc:sldChg>
      <pc:sldChg chg="del">
        <pc:chgData name="Ellen Torfs" userId="c6aa1e10-4a12-4511-8c7c-135720d4f277" providerId="ADAL" clId="{850ED20A-81B7-42AE-8205-7B82132ACDDD}" dt="2021-06-21T09:22:05.949" v="43" actId="2696"/>
        <pc:sldMkLst>
          <pc:docMk/>
          <pc:sldMk cId="3496337695" sldId="303"/>
        </pc:sldMkLst>
      </pc:sldChg>
      <pc:sldChg chg="addSp delSp modSp add">
        <pc:chgData name="Ellen Torfs" userId="c6aa1e10-4a12-4511-8c7c-135720d4f277" providerId="ADAL" clId="{850ED20A-81B7-42AE-8205-7B82132ACDDD}" dt="2021-06-21T11:02:50.689" v="3163" actId="20577"/>
        <pc:sldMkLst>
          <pc:docMk/>
          <pc:sldMk cId="961405639" sldId="304"/>
        </pc:sldMkLst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2" creationId="{FCDD719C-EC79-4D38-9531-AB0ADC2A1FCC}"/>
          </ac:spMkLst>
        </pc:spChg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3" creationId="{12E92943-0651-4EA7-87B6-B537891D29B0}"/>
          </ac:spMkLst>
        </pc:spChg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4" creationId="{890B2E18-F978-4906-8181-4EE489F45199}"/>
          </ac:spMkLst>
        </pc:spChg>
        <pc:spChg chg="add mod">
          <ac:chgData name="Ellen Torfs" userId="c6aa1e10-4a12-4511-8c7c-135720d4f277" providerId="ADAL" clId="{850ED20A-81B7-42AE-8205-7B82132ACDDD}" dt="2021-06-21T10:46:43.728" v="2342" actId="20577"/>
          <ac:spMkLst>
            <pc:docMk/>
            <pc:sldMk cId="961405639" sldId="304"/>
            <ac:spMk id="5" creationId="{21FA90D2-F018-4370-91E5-4EE6326420A6}"/>
          </ac:spMkLst>
        </pc:spChg>
        <pc:spChg chg="add mod">
          <ac:chgData name="Ellen Torfs" userId="c6aa1e10-4a12-4511-8c7c-135720d4f277" providerId="ADAL" clId="{850ED20A-81B7-42AE-8205-7B82132ACDDD}" dt="2021-06-21T11:02:50.689" v="3163" actId="20577"/>
          <ac:spMkLst>
            <pc:docMk/>
            <pc:sldMk cId="961405639" sldId="304"/>
            <ac:spMk id="6" creationId="{C3EEBA38-28F9-4C0D-B381-DAA116E10CA9}"/>
          </ac:spMkLst>
        </pc:spChg>
        <pc:spChg chg="add mod">
          <ac:chgData name="Ellen Torfs" userId="c6aa1e10-4a12-4511-8c7c-135720d4f277" providerId="ADAL" clId="{850ED20A-81B7-42AE-8205-7B82132ACDDD}" dt="2021-06-21T10:44:48.715" v="2279" actId="207"/>
          <ac:spMkLst>
            <pc:docMk/>
            <pc:sldMk cId="961405639" sldId="304"/>
            <ac:spMk id="7" creationId="{4BBE8913-5989-4E75-BC87-DB29D8C711D3}"/>
          </ac:spMkLst>
        </pc:spChg>
        <pc:spChg chg="add mod">
          <ac:chgData name="Ellen Torfs" userId="c6aa1e10-4a12-4511-8c7c-135720d4f277" providerId="ADAL" clId="{850ED20A-81B7-42AE-8205-7B82132ACDDD}" dt="2021-06-21T10:44:48.717" v="2285" actId="207"/>
          <ac:spMkLst>
            <pc:docMk/>
            <pc:sldMk cId="961405639" sldId="304"/>
            <ac:spMk id="8" creationId="{FBB02B94-F466-4D1C-A876-BDF9AA3A192D}"/>
          </ac:spMkLst>
        </pc:spChg>
      </pc:sldChg>
      <pc:sldChg chg="addSp delSp modSp add del">
        <pc:chgData name="Ellen Torfs" userId="c6aa1e10-4a12-4511-8c7c-135720d4f277" providerId="ADAL" clId="{850ED20A-81B7-42AE-8205-7B82132ACDDD}" dt="2021-06-21T10:34:05.178" v="2271" actId="2696"/>
        <pc:sldMkLst>
          <pc:docMk/>
          <pc:sldMk cId="1044793216" sldId="304"/>
        </pc:sldMkLst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2" creationId="{6B3866D6-7582-4F06-81A5-D5783BE8F803}"/>
          </ac:spMkLst>
        </pc:spChg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3" creationId="{21919314-3F1A-4400-86BE-8F366A587CD3}"/>
          </ac:spMkLst>
        </pc:spChg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4" creationId="{D0A210C8-0631-4B1B-BD97-10B179C4448E}"/>
          </ac:spMkLst>
        </pc:spChg>
        <pc:spChg chg="add mod">
          <ac:chgData name="Ellen Torfs" userId="c6aa1e10-4a12-4511-8c7c-135720d4f277" providerId="ADAL" clId="{850ED20A-81B7-42AE-8205-7B82132ACDDD}" dt="2021-06-21T10:27:25.834" v="2053" actId="20577"/>
          <ac:spMkLst>
            <pc:docMk/>
            <pc:sldMk cId="1044793216" sldId="304"/>
            <ac:spMk id="5" creationId="{6A09B8BF-25BC-41B1-B94E-26D5CC385915}"/>
          </ac:spMkLst>
        </pc:spChg>
        <pc:spChg chg="add mod">
          <ac:chgData name="Ellen Torfs" userId="c6aa1e10-4a12-4511-8c7c-135720d4f277" providerId="ADAL" clId="{850ED20A-81B7-42AE-8205-7B82132ACDDD}" dt="2021-06-21T10:31:53.176" v="2270" actId="20577"/>
          <ac:spMkLst>
            <pc:docMk/>
            <pc:sldMk cId="1044793216" sldId="304"/>
            <ac:spMk id="6" creationId="{2257D8EA-087A-491B-81EF-9EBCAFB312AC}"/>
          </ac:spMkLst>
        </pc:spChg>
        <pc:spChg chg="add mod">
          <ac:chgData name="Ellen Torfs" userId="c6aa1e10-4a12-4511-8c7c-135720d4f277" providerId="ADAL" clId="{850ED20A-81B7-42AE-8205-7B82132ACDDD}" dt="2021-06-21T10:27:19.098" v="2030" actId="207"/>
          <ac:spMkLst>
            <pc:docMk/>
            <pc:sldMk cId="1044793216" sldId="304"/>
            <ac:spMk id="7" creationId="{EBD641F5-B424-47BF-8354-D8BBC6F816FD}"/>
          </ac:spMkLst>
        </pc:spChg>
        <pc:spChg chg="add mod">
          <ac:chgData name="Ellen Torfs" userId="c6aa1e10-4a12-4511-8c7c-135720d4f277" providerId="ADAL" clId="{850ED20A-81B7-42AE-8205-7B82132ACDDD}" dt="2021-06-21T10:27:19.101" v="2036" actId="207"/>
          <ac:spMkLst>
            <pc:docMk/>
            <pc:sldMk cId="1044793216" sldId="304"/>
            <ac:spMk id="8" creationId="{20B6491B-A163-4F82-B978-AA76EC2516C8}"/>
          </ac:spMkLst>
        </pc:spChg>
      </pc:sldChg>
      <pc:sldChg chg="modSp add del">
        <pc:chgData name="Ellen Torfs" userId="c6aa1e10-4a12-4511-8c7c-135720d4f277" providerId="ADAL" clId="{850ED20A-81B7-42AE-8205-7B82132ACDDD}" dt="2021-06-21T10:26:15.097" v="2022" actId="2696"/>
        <pc:sldMkLst>
          <pc:docMk/>
          <pc:sldMk cId="3443870126" sldId="304"/>
        </pc:sldMkLst>
        <pc:spChg chg="mod">
          <ac:chgData name="Ellen Torfs" userId="c6aa1e10-4a12-4511-8c7c-135720d4f277" providerId="ADAL" clId="{850ED20A-81B7-42AE-8205-7B82132ACDDD}" dt="2021-06-21T10:26:05.015" v="2021" actId="6549"/>
          <ac:spMkLst>
            <pc:docMk/>
            <pc:sldMk cId="3443870126" sldId="304"/>
            <ac:spMk id="5" creationId="{2B0A153C-40D5-4AB3-8581-05F7D031455B}"/>
          </ac:spMkLst>
        </pc:spChg>
      </pc:sldChg>
      <pc:sldChg chg="addSp delSp modSp add">
        <pc:chgData name="Ellen Torfs" userId="c6aa1e10-4a12-4511-8c7c-135720d4f277" providerId="ADAL" clId="{850ED20A-81B7-42AE-8205-7B82132ACDDD}" dt="2021-06-21T12:05:39.007" v="4424" actId="6549"/>
        <pc:sldMkLst>
          <pc:docMk/>
          <pc:sldMk cId="2731780687" sldId="305"/>
        </pc:sldMkLst>
        <pc:spChg chg="mod">
          <ac:chgData name="Ellen Torfs" userId="c6aa1e10-4a12-4511-8c7c-135720d4f277" providerId="ADAL" clId="{850ED20A-81B7-42AE-8205-7B82132ACDDD}" dt="2021-06-21T12:05:39.007" v="4424" actId="6549"/>
          <ac:spMkLst>
            <pc:docMk/>
            <pc:sldMk cId="2731780687" sldId="305"/>
            <ac:spMk id="2" creationId="{B61481A5-9258-4059-A66C-56C9171001B2}"/>
          </ac:spMkLst>
        </pc:spChg>
        <pc:spChg chg="mod">
          <ac:chgData name="Ellen Torfs" userId="c6aa1e10-4a12-4511-8c7c-135720d4f277" providerId="ADAL" clId="{850ED20A-81B7-42AE-8205-7B82132ACDDD}" dt="2021-06-21T11:03:41.678" v="3175" actId="20577"/>
          <ac:spMkLst>
            <pc:docMk/>
            <pc:sldMk cId="2731780687" sldId="305"/>
            <ac:spMk id="3" creationId="{F9344722-7B0F-4373-BCDC-65FAA02BFCF7}"/>
          </ac:spMkLst>
        </pc:spChg>
        <pc:spChg chg="add del">
          <ac:chgData name="Ellen Torfs" userId="c6aa1e10-4a12-4511-8c7c-135720d4f277" providerId="ADAL" clId="{850ED20A-81B7-42AE-8205-7B82132ACDDD}" dt="2021-06-21T11:03:46.871" v="3177" actId="478"/>
          <ac:spMkLst>
            <pc:docMk/>
            <pc:sldMk cId="2731780687" sldId="305"/>
            <ac:spMk id="4" creationId="{7C5AA47A-F37D-4B1D-AD1D-B7CC0E5C205F}"/>
          </ac:spMkLst>
        </pc:spChg>
        <pc:picChg chg="add mod">
          <ac:chgData name="Ellen Torfs" userId="c6aa1e10-4a12-4511-8c7c-135720d4f277" providerId="ADAL" clId="{850ED20A-81B7-42AE-8205-7B82132ACDDD}" dt="2021-06-21T11:04:19.484" v="3182" actId="1076"/>
          <ac:picMkLst>
            <pc:docMk/>
            <pc:sldMk cId="2731780687" sldId="305"/>
            <ac:picMk id="5" creationId="{C592C4BA-5C1B-4D12-9F17-6A275BAA3BB1}"/>
          </ac:picMkLst>
        </pc:picChg>
      </pc:sldChg>
      <pc:sldChg chg="modSp add del">
        <pc:chgData name="Ellen Torfs" userId="c6aa1e10-4a12-4511-8c7c-135720d4f277" providerId="ADAL" clId="{850ED20A-81B7-42AE-8205-7B82132ACDDD}" dt="2021-06-21T11:54:02.914" v="3768" actId="2696"/>
        <pc:sldMkLst>
          <pc:docMk/>
          <pc:sldMk cId="630367705" sldId="306"/>
        </pc:sldMkLst>
        <pc:spChg chg="mod">
          <ac:chgData name="Ellen Torfs" userId="c6aa1e10-4a12-4511-8c7c-135720d4f277" providerId="ADAL" clId="{850ED20A-81B7-42AE-8205-7B82132ACDDD}" dt="2021-06-21T11:52:36.301" v="3766" actId="27636"/>
          <ac:spMkLst>
            <pc:docMk/>
            <pc:sldMk cId="630367705" sldId="306"/>
            <ac:spMk id="2" creationId="{B61481A5-9258-4059-A66C-56C9171001B2}"/>
          </ac:spMkLst>
        </pc:spChg>
      </pc:sldChg>
      <pc:sldChg chg="del">
        <pc:chgData name="Ellen Torfs" userId="c6aa1e10-4a12-4511-8c7c-135720d4f277" providerId="ADAL" clId="{850ED20A-81B7-42AE-8205-7B82132ACDDD}" dt="2021-06-21T09:22:06.209" v="44" actId="2696"/>
        <pc:sldMkLst>
          <pc:docMk/>
          <pc:sldMk cId="528274370" sldId="307"/>
        </pc:sldMkLst>
      </pc:sldChg>
      <pc:sldChg chg="modSp add">
        <pc:chgData name="Ellen Torfs" userId="c6aa1e10-4a12-4511-8c7c-135720d4f277" providerId="ADAL" clId="{850ED20A-81B7-42AE-8205-7B82132ACDDD}" dt="2021-06-21T12:01:03.414" v="4396" actId="20577"/>
        <pc:sldMkLst>
          <pc:docMk/>
          <pc:sldMk cId="927954261" sldId="307"/>
        </pc:sldMkLst>
        <pc:spChg chg="mod">
          <ac:chgData name="Ellen Torfs" userId="c6aa1e10-4a12-4511-8c7c-135720d4f277" providerId="ADAL" clId="{850ED20A-81B7-42AE-8205-7B82132ACDDD}" dt="2021-06-21T12:01:03.414" v="4396" actId="20577"/>
          <ac:spMkLst>
            <pc:docMk/>
            <pc:sldMk cId="927954261" sldId="307"/>
            <ac:spMk id="2" creationId="{B61481A5-9258-4059-A66C-56C9171001B2}"/>
          </ac:spMkLst>
        </pc:spChg>
      </pc:sldChg>
      <pc:sldChg chg="addSp delSp modSp add">
        <pc:chgData name="Ellen Torfs" userId="c6aa1e10-4a12-4511-8c7c-135720d4f277" providerId="ADAL" clId="{850ED20A-81B7-42AE-8205-7B82132ACDDD}" dt="2021-06-21T14:33:02.818" v="7497" actId="20577"/>
        <pc:sldMkLst>
          <pc:docMk/>
          <pc:sldMk cId="2370704042" sldId="308"/>
        </pc:sldMkLst>
        <pc:spChg chg="mod">
          <ac:chgData name="Ellen Torfs" userId="c6aa1e10-4a12-4511-8c7c-135720d4f277" providerId="ADAL" clId="{850ED20A-81B7-42AE-8205-7B82132ACDDD}" dt="2021-06-21T14:33:02.818" v="7497" actId="20577"/>
          <ac:spMkLst>
            <pc:docMk/>
            <pc:sldMk cId="2370704042" sldId="308"/>
            <ac:spMk id="2" creationId="{D243AB1A-A546-45AD-9FF9-ABD2D5724C32}"/>
          </ac:spMkLst>
        </pc:spChg>
        <pc:spChg chg="mod">
          <ac:chgData name="Ellen Torfs" userId="c6aa1e10-4a12-4511-8c7c-135720d4f277" providerId="ADAL" clId="{850ED20A-81B7-42AE-8205-7B82132ACDDD}" dt="2021-06-21T13:49:17.409" v="5970" actId="20577"/>
          <ac:spMkLst>
            <pc:docMk/>
            <pc:sldMk cId="2370704042" sldId="308"/>
            <ac:spMk id="3" creationId="{DD5D6EE2-C9BB-4270-ABE8-9AB404BDEC26}"/>
          </ac:spMkLst>
        </pc:spChg>
        <pc:spChg chg="add del">
          <ac:chgData name="Ellen Torfs" userId="c6aa1e10-4a12-4511-8c7c-135720d4f277" providerId="ADAL" clId="{850ED20A-81B7-42AE-8205-7B82132ACDDD}" dt="2021-06-21T12:39:40.906" v="4650" actId="20577"/>
          <ac:spMkLst>
            <pc:docMk/>
            <pc:sldMk cId="2370704042" sldId="308"/>
            <ac:spMk id="4" creationId="{DC3474D5-FB87-419C-B63B-735A81BA85CC}"/>
          </ac:spMkLst>
        </pc:spChg>
      </pc:sldChg>
      <pc:sldChg chg="del">
        <pc:chgData name="Ellen Torfs" userId="c6aa1e10-4a12-4511-8c7c-135720d4f277" providerId="ADAL" clId="{850ED20A-81B7-42AE-8205-7B82132ACDDD}" dt="2021-06-21T09:22:06.494" v="45" actId="2696"/>
        <pc:sldMkLst>
          <pc:docMk/>
          <pc:sldMk cId="3507341711" sldId="308"/>
        </pc:sldMkLst>
      </pc:sldChg>
      <pc:sldChg chg="addSp modSp add">
        <pc:chgData name="Ellen Torfs" userId="c6aa1e10-4a12-4511-8c7c-135720d4f277" providerId="ADAL" clId="{850ED20A-81B7-42AE-8205-7B82132ACDDD}" dt="2021-06-21T13:08:47.147" v="5208" actId="1076"/>
        <pc:sldMkLst>
          <pc:docMk/>
          <pc:sldMk cId="347229046" sldId="309"/>
        </pc:sldMkLst>
        <pc:spChg chg="mod">
          <ac:chgData name="Ellen Torfs" userId="c6aa1e10-4a12-4511-8c7c-135720d4f277" providerId="ADAL" clId="{850ED20A-81B7-42AE-8205-7B82132ACDDD}" dt="2021-06-21T13:07:21.534" v="5204" actId="12"/>
          <ac:spMkLst>
            <pc:docMk/>
            <pc:sldMk cId="347229046" sldId="309"/>
            <ac:spMk id="2" creationId="{46C8800D-212F-430D-AC85-4A655A3EF681}"/>
          </ac:spMkLst>
        </pc:spChg>
        <pc:spChg chg="mod">
          <ac:chgData name="Ellen Torfs" userId="c6aa1e10-4a12-4511-8c7c-135720d4f277" providerId="ADAL" clId="{850ED20A-81B7-42AE-8205-7B82132ACDDD}" dt="2021-06-21T12:54:51.446" v="4823" actId="20577"/>
          <ac:spMkLst>
            <pc:docMk/>
            <pc:sldMk cId="347229046" sldId="309"/>
            <ac:spMk id="3" creationId="{9D920CA6-38F1-4EBB-9387-FB581AFA31B9}"/>
          </ac:spMkLst>
        </pc:spChg>
        <pc:picChg chg="add mod">
          <ac:chgData name="Ellen Torfs" userId="c6aa1e10-4a12-4511-8c7c-135720d4f277" providerId="ADAL" clId="{850ED20A-81B7-42AE-8205-7B82132ACDDD}" dt="2021-06-21T13:08:47.147" v="5208" actId="1076"/>
          <ac:picMkLst>
            <pc:docMk/>
            <pc:sldMk cId="347229046" sldId="309"/>
            <ac:picMk id="4" creationId="{2D33A6E0-574B-4451-B617-A0F9BF92BCDA}"/>
          </ac:picMkLst>
        </pc:picChg>
      </pc:sldChg>
      <pc:sldChg chg="del">
        <pc:chgData name="Ellen Torfs" userId="c6aa1e10-4a12-4511-8c7c-135720d4f277" providerId="ADAL" clId="{850ED20A-81B7-42AE-8205-7B82132ACDDD}" dt="2021-06-21T09:22:06.525" v="46" actId="2696"/>
        <pc:sldMkLst>
          <pc:docMk/>
          <pc:sldMk cId="3509988430" sldId="309"/>
        </pc:sldMkLst>
      </pc:sldChg>
      <pc:sldChg chg="addSp delSp modSp add">
        <pc:chgData name="Ellen Torfs" userId="c6aa1e10-4a12-4511-8c7c-135720d4f277" providerId="ADAL" clId="{850ED20A-81B7-42AE-8205-7B82132ACDDD}" dt="2021-06-21T17:11:11.526" v="9515" actId="1076"/>
        <pc:sldMkLst>
          <pc:docMk/>
          <pc:sldMk cId="1588908234" sldId="310"/>
        </pc:sldMkLst>
        <pc:spChg chg="mod">
          <ac:chgData name="Ellen Torfs" userId="c6aa1e10-4a12-4511-8c7c-135720d4f277" providerId="ADAL" clId="{850ED20A-81B7-42AE-8205-7B82132ACDDD}" dt="2021-06-21T16:32:38.997" v="8586" actId="20577"/>
          <ac:spMkLst>
            <pc:docMk/>
            <pc:sldMk cId="1588908234" sldId="310"/>
            <ac:spMk id="2" creationId="{1C07CD94-9F1B-42BB-93A6-8B579BF649FD}"/>
          </ac:spMkLst>
        </pc:spChg>
        <pc:spChg chg="mod">
          <ac:chgData name="Ellen Torfs" userId="c6aa1e10-4a12-4511-8c7c-135720d4f277" providerId="ADAL" clId="{850ED20A-81B7-42AE-8205-7B82132ACDDD}" dt="2021-06-21T13:09:23.250" v="5226" actId="20577"/>
          <ac:spMkLst>
            <pc:docMk/>
            <pc:sldMk cId="1588908234" sldId="310"/>
            <ac:spMk id="3" creationId="{A3AC2FB2-87D7-4BC7-953F-4C0EAAF02BE3}"/>
          </ac:spMkLst>
        </pc:spChg>
        <pc:spChg chg="add del mod">
          <ac:chgData name="Ellen Torfs" userId="c6aa1e10-4a12-4511-8c7c-135720d4f277" providerId="ADAL" clId="{850ED20A-81B7-42AE-8205-7B82132ACDDD}" dt="2021-06-21T15:59:19.218" v="8505" actId="478"/>
          <ac:spMkLst>
            <pc:docMk/>
            <pc:sldMk cId="1588908234" sldId="310"/>
            <ac:spMk id="4" creationId="{5D0630D9-7599-4B67-9863-795CCB28072A}"/>
          </ac:spMkLst>
        </pc:spChg>
        <pc:picChg chg="add mod">
          <ac:chgData name="Ellen Torfs" userId="c6aa1e10-4a12-4511-8c7c-135720d4f277" providerId="ADAL" clId="{850ED20A-81B7-42AE-8205-7B82132ACDDD}" dt="2021-06-21T17:11:11.526" v="9515" actId="1076"/>
          <ac:picMkLst>
            <pc:docMk/>
            <pc:sldMk cId="1588908234" sldId="310"/>
            <ac:picMk id="5" creationId="{355E80B2-3825-401A-8480-2D287A84471B}"/>
          </ac:picMkLst>
        </pc:picChg>
      </pc:sldChg>
      <pc:sldChg chg="addSp modSp add">
        <pc:chgData name="Ellen Torfs" userId="c6aa1e10-4a12-4511-8c7c-135720d4f277" providerId="ADAL" clId="{850ED20A-81B7-42AE-8205-7B82132ACDDD}" dt="2021-06-21T13:32:49.761" v="5482" actId="108"/>
        <pc:sldMkLst>
          <pc:docMk/>
          <pc:sldMk cId="4117408665" sldId="311"/>
        </pc:sldMkLst>
        <pc:spChg chg="mod">
          <ac:chgData name="Ellen Torfs" userId="c6aa1e10-4a12-4511-8c7c-135720d4f277" providerId="ADAL" clId="{850ED20A-81B7-42AE-8205-7B82132ACDDD}" dt="2021-06-21T13:32:49.761" v="5482" actId="108"/>
          <ac:spMkLst>
            <pc:docMk/>
            <pc:sldMk cId="4117408665" sldId="311"/>
            <ac:spMk id="2" creationId="{88C4130E-3C8D-459D-BA84-364ED395318B}"/>
          </ac:spMkLst>
        </pc:spChg>
        <pc:spChg chg="mod">
          <ac:chgData name="Ellen Torfs" userId="c6aa1e10-4a12-4511-8c7c-135720d4f277" providerId="ADAL" clId="{850ED20A-81B7-42AE-8205-7B82132ACDDD}" dt="2021-06-21T13:30:21.301" v="5467" actId="5793"/>
          <ac:spMkLst>
            <pc:docMk/>
            <pc:sldMk cId="4117408665" sldId="311"/>
            <ac:spMk id="3" creationId="{A5CB134A-1F8A-412D-A54A-B6CF2ADF0FDF}"/>
          </ac:spMkLst>
        </pc:spChg>
        <pc:picChg chg="add mod">
          <ac:chgData name="Ellen Torfs" userId="c6aa1e10-4a12-4511-8c7c-135720d4f277" providerId="ADAL" clId="{850ED20A-81B7-42AE-8205-7B82132ACDDD}" dt="2021-06-21T13:27:21.184" v="5282" actId="1076"/>
          <ac:picMkLst>
            <pc:docMk/>
            <pc:sldMk cId="4117408665" sldId="311"/>
            <ac:picMk id="4" creationId="{3407FBEC-B4F4-42D6-A550-8477047D1383}"/>
          </ac:picMkLst>
        </pc:picChg>
        <pc:picChg chg="add mod">
          <ac:chgData name="Ellen Torfs" userId="c6aa1e10-4a12-4511-8c7c-135720d4f277" providerId="ADAL" clId="{850ED20A-81B7-42AE-8205-7B82132ACDDD}" dt="2021-06-21T13:32:01.241" v="5478" actId="1076"/>
          <ac:picMkLst>
            <pc:docMk/>
            <pc:sldMk cId="4117408665" sldId="311"/>
            <ac:picMk id="5" creationId="{4A8E685C-2D02-4602-BA5F-29B253A307A5}"/>
          </ac:picMkLst>
        </pc:picChg>
      </pc:sldChg>
      <pc:sldChg chg="addSp modSp add">
        <pc:chgData name="Ellen Torfs" userId="c6aa1e10-4a12-4511-8c7c-135720d4f277" providerId="ADAL" clId="{850ED20A-81B7-42AE-8205-7B82132ACDDD}" dt="2021-06-21T13:39:35.588" v="5803" actId="20577"/>
        <pc:sldMkLst>
          <pc:docMk/>
          <pc:sldMk cId="4282726283" sldId="312"/>
        </pc:sldMkLst>
        <pc:spChg chg="mod">
          <ac:chgData name="Ellen Torfs" userId="c6aa1e10-4a12-4511-8c7c-135720d4f277" providerId="ADAL" clId="{850ED20A-81B7-42AE-8205-7B82132ACDDD}" dt="2021-06-21T13:39:12.163" v="5743" actId="6549"/>
          <ac:spMkLst>
            <pc:docMk/>
            <pc:sldMk cId="4282726283" sldId="312"/>
            <ac:spMk id="2" creationId="{E50DB3CD-17FD-47FA-8E5A-F1092B926155}"/>
          </ac:spMkLst>
        </pc:spChg>
        <pc:spChg chg="mod">
          <ac:chgData name="Ellen Torfs" userId="c6aa1e10-4a12-4511-8c7c-135720d4f277" providerId="ADAL" clId="{850ED20A-81B7-42AE-8205-7B82132ACDDD}" dt="2021-06-21T13:39:35.588" v="5803" actId="20577"/>
          <ac:spMkLst>
            <pc:docMk/>
            <pc:sldMk cId="4282726283" sldId="312"/>
            <ac:spMk id="3" creationId="{2F381060-4180-4405-BB10-B4C6ADA4B3DC}"/>
          </ac:spMkLst>
        </pc:spChg>
        <pc:picChg chg="add mod">
          <ac:chgData name="Ellen Torfs" userId="c6aa1e10-4a12-4511-8c7c-135720d4f277" providerId="ADAL" clId="{850ED20A-81B7-42AE-8205-7B82132ACDDD}" dt="2021-06-21T13:39:17.087" v="5745" actId="14100"/>
          <ac:picMkLst>
            <pc:docMk/>
            <pc:sldMk cId="4282726283" sldId="312"/>
            <ac:picMk id="4" creationId="{609D5B83-0BD5-43A9-ACA2-F8B7CBA22BCF}"/>
          </ac:picMkLst>
        </pc:picChg>
      </pc:sldChg>
      <pc:sldChg chg="del">
        <pc:chgData name="Ellen Torfs" userId="c6aa1e10-4a12-4511-8c7c-135720d4f277" providerId="ADAL" clId="{850ED20A-81B7-42AE-8205-7B82132ACDDD}" dt="2021-06-21T09:22:06.579" v="47" actId="2696"/>
        <pc:sldMkLst>
          <pc:docMk/>
          <pc:sldMk cId="2717132246" sldId="313"/>
        </pc:sldMkLst>
      </pc:sldChg>
      <pc:sldChg chg="addSp delSp modSp add">
        <pc:chgData name="Ellen Torfs" userId="c6aa1e10-4a12-4511-8c7c-135720d4f277" providerId="ADAL" clId="{850ED20A-81B7-42AE-8205-7B82132ACDDD}" dt="2021-06-21T14:03:40.323" v="6306" actId="208"/>
        <pc:sldMkLst>
          <pc:docMk/>
          <pc:sldMk cId="4097377858" sldId="313"/>
        </pc:sldMkLst>
        <pc:spChg chg="mod">
          <ac:chgData name="Ellen Torfs" userId="c6aa1e10-4a12-4511-8c7c-135720d4f277" providerId="ADAL" clId="{850ED20A-81B7-42AE-8205-7B82132ACDDD}" dt="2021-06-21T13:43:22.603" v="5884" actId="20577"/>
          <ac:spMkLst>
            <pc:docMk/>
            <pc:sldMk cId="4097377858" sldId="313"/>
            <ac:spMk id="2" creationId="{25B182AC-B21E-4880-884E-50C59BFCACCE}"/>
          </ac:spMkLst>
        </pc:spChg>
        <pc:spChg chg="mod">
          <ac:chgData name="Ellen Torfs" userId="c6aa1e10-4a12-4511-8c7c-135720d4f277" providerId="ADAL" clId="{850ED20A-81B7-42AE-8205-7B82132ACDDD}" dt="2021-06-21T13:40:09.037" v="5835" actId="20577"/>
          <ac:spMkLst>
            <pc:docMk/>
            <pc:sldMk cId="4097377858" sldId="313"/>
            <ac:spMk id="3" creationId="{2BE66CA8-C2CF-4A2E-A3CC-65CC5C53900D}"/>
          </ac:spMkLst>
        </pc:spChg>
        <pc:spChg chg="add del mod">
          <ac:chgData name="Ellen Torfs" userId="c6aa1e10-4a12-4511-8c7c-135720d4f277" providerId="ADAL" clId="{850ED20A-81B7-42AE-8205-7B82132ACDDD}" dt="2021-06-21T13:44:50.255" v="5903" actId="478"/>
          <ac:spMkLst>
            <pc:docMk/>
            <pc:sldMk cId="4097377858" sldId="313"/>
            <ac:spMk id="5" creationId="{870EA07B-C0D2-45B6-AB39-FC55AB16E30A}"/>
          </ac:spMkLst>
        </pc:spChg>
        <pc:spChg chg="add del mod">
          <ac:chgData name="Ellen Torfs" userId="c6aa1e10-4a12-4511-8c7c-135720d4f277" providerId="ADAL" clId="{850ED20A-81B7-42AE-8205-7B82132ACDDD}" dt="2021-06-21T13:45:08.418" v="5908" actId="478"/>
          <ac:spMkLst>
            <pc:docMk/>
            <pc:sldMk cId="4097377858" sldId="313"/>
            <ac:spMk id="6" creationId="{BF991BD2-3C84-4F76-8BF5-ACD06E08EAF1}"/>
          </ac:spMkLst>
        </pc:spChg>
        <pc:spChg chg="add del mod">
          <ac:chgData name="Ellen Torfs" userId="c6aa1e10-4a12-4511-8c7c-135720d4f277" providerId="ADAL" clId="{850ED20A-81B7-42AE-8205-7B82132ACDDD}" dt="2021-06-21T13:45:09.858" v="5909" actId="478"/>
          <ac:spMkLst>
            <pc:docMk/>
            <pc:sldMk cId="4097377858" sldId="313"/>
            <ac:spMk id="7" creationId="{5676C3D7-B436-4DBB-9423-79A278F45A58}"/>
          </ac:spMkLst>
        </pc:spChg>
        <pc:spChg chg="add del mod">
          <ac:chgData name="Ellen Torfs" userId="c6aa1e10-4a12-4511-8c7c-135720d4f277" providerId="ADAL" clId="{850ED20A-81B7-42AE-8205-7B82132ACDDD}" dt="2021-06-21T14:00:31.511" v="6277" actId="478"/>
          <ac:spMkLst>
            <pc:docMk/>
            <pc:sldMk cId="4097377858" sldId="313"/>
            <ac:spMk id="8" creationId="{AC55C465-8C65-46F6-A417-18E571CE629E}"/>
          </ac:spMkLst>
        </pc:spChg>
        <pc:spChg chg="add del mod">
          <ac:chgData name="Ellen Torfs" userId="c6aa1e10-4a12-4511-8c7c-135720d4f277" providerId="ADAL" clId="{850ED20A-81B7-42AE-8205-7B82132ACDDD}" dt="2021-06-21T14:00:33.323" v="6278" actId="478"/>
          <ac:spMkLst>
            <pc:docMk/>
            <pc:sldMk cId="4097377858" sldId="313"/>
            <ac:spMk id="9" creationId="{6EBE4A3E-9270-4580-937A-B3857027E40C}"/>
          </ac:spMkLst>
        </pc:spChg>
        <pc:spChg chg="add del">
          <ac:chgData name="Ellen Torfs" userId="c6aa1e10-4a12-4511-8c7c-135720d4f277" providerId="ADAL" clId="{850ED20A-81B7-42AE-8205-7B82132ACDDD}" dt="2021-06-21T13:45:51.465" v="5920" actId="208"/>
          <ac:spMkLst>
            <pc:docMk/>
            <pc:sldMk cId="4097377858" sldId="313"/>
            <ac:spMk id="10" creationId="{AC8A1D7D-C093-4060-948F-5C31335A4A1B}"/>
          </ac:spMkLst>
        </pc:spChg>
        <pc:spChg chg="add del mod">
          <ac:chgData name="Ellen Torfs" userId="c6aa1e10-4a12-4511-8c7c-135720d4f277" providerId="ADAL" clId="{850ED20A-81B7-42AE-8205-7B82132ACDDD}" dt="2021-06-21T14:00:34.507" v="6279" actId="478"/>
          <ac:spMkLst>
            <pc:docMk/>
            <pc:sldMk cId="4097377858" sldId="313"/>
            <ac:spMk id="11" creationId="{670A6A0A-0ED7-4198-B7CA-53EACF767D82}"/>
          </ac:spMkLst>
        </pc:spChg>
        <pc:spChg chg="add mod">
          <ac:chgData name="Ellen Torfs" userId="c6aa1e10-4a12-4511-8c7c-135720d4f277" providerId="ADAL" clId="{850ED20A-81B7-42AE-8205-7B82132ACDDD}" dt="2021-06-21T14:03:33.874" v="6305" actId="208"/>
          <ac:spMkLst>
            <pc:docMk/>
            <pc:sldMk cId="4097377858" sldId="313"/>
            <ac:spMk id="12" creationId="{7B595431-9A3E-4233-A28B-336325421C51}"/>
          </ac:spMkLst>
        </pc:spChg>
        <pc:spChg chg="add del mod">
          <ac:chgData name="Ellen Torfs" userId="c6aa1e10-4a12-4511-8c7c-135720d4f277" providerId="ADAL" clId="{850ED20A-81B7-42AE-8205-7B82132ACDDD}" dt="2021-06-21T13:56:08.919" v="6165" actId="208"/>
          <ac:spMkLst>
            <pc:docMk/>
            <pc:sldMk cId="4097377858" sldId="313"/>
            <ac:spMk id="13" creationId="{59D06366-AEF6-47A3-B526-32DF7FDE369B}"/>
          </ac:spMkLst>
        </pc:spChg>
        <pc:spChg chg="add del">
          <ac:chgData name="Ellen Torfs" userId="c6aa1e10-4a12-4511-8c7c-135720d4f277" providerId="ADAL" clId="{850ED20A-81B7-42AE-8205-7B82132ACDDD}" dt="2021-06-21T13:56:06.601" v="6163" actId="208"/>
          <ac:spMkLst>
            <pc:docMk/>
            <pc:sldMk cId="4097377858" sldId="313"/>
            <ac:spMk id="14" creationId="{5299AA01-EB3C-49E8-9DB6-000F39E977D5}"/>
          </ac:spMkLst>
        </pc:spChg>
        <pc:spChg chg="add mod">
          <ac:chgData name="Ellen Torfs" userId="c6aa1e10-4a12-4511-8c7c-135720d4f277" providerId="ADAL" clId="{850ED20A-81B7-42AE-8205-7B82132ACDDD}" dt="2021-06-21T14:03:40.323" v="6306" actId="208"/>
          <ac:spMkLst>
            <pc:docMk/>
            <pc:sldMk cId="4097377858" sldId="313"/>
            <ac:spMk id="15" creationId="{B9EE9C3C-7E3D-4795-B081-26BE07ED7298}"/>
          </ac:spMkLst>
        </pc:spChg>
        <pc:spChg chg="add mod">
          <ac:chgData name="Ellen Torfs" userId="c6aa1e10-4a12-4511-8c7c-135720d4f277" providerId="ADAL" clId="{850ED20A-81B7-42AE-8205-7B82132ACDDD}" dt="2021-06-21T14:01:37.804" v="6296" actId="108"/>
          <ac:spMkLst>
            <pc:docMk/>
            <pc:sldMk cId="4097377858" sldId="313"/>
            <ac:spMk id="16" creationId="{9E35755D-5A30-4F29-B44F-9B7483D92264}"/>
          </ac:spMkLst>
        </pc:spChg>
        <pc:spChg chg="add del">
          <ac:chgData name="Ellen Torfs" userId="c6aa1e10-4a12-4511-8c7c-135720d4f277" providerId="ADAL" clId="{850ED20A-81B7-42AE-8205-7B82132ACDDD}" dt="2021-06-21T13:58:08.063" v="6260" actId="208"/>
          <ac:spMkLst>
            <pc:docMk/>
            <pc:sldMk cId="4097377858" sldId="313"/>
            <ac:spMk id="17" creationId="{93911F61-549D-4EEB-8C5B-B6E4DA637E11}"/>
          </ac:spMkLst>
        </pc:spChg>
        <pc:picChg chg="add del mod modCrop">
          <ac:chgData name="Ellen Torfs" userId="c6aa1e10-4a12-4511-8c7c-135720d4f277" providerId="ADAL" clId="{850ED20A-81B7-42AE-8205-7B82132ACDDD}" dt="2021-06-21T14:02:55.013" v="6303" actId="1076"/>
          <ac:picMkLst>
            <pc:docMk/>
            <pc:sldMk cId="4097377858" sldId="313"/>
            <ac:picMk id="4" creationId="{28D706F3-AF4A-4156-98B6-E95221C6E290}"/>
          </ac:picMkLst>
        </pc:picChg>
      </pc:sldChg>
      <pc:sldChg chg="modSp add del">
        <pc:chgData name="Ellen Torfs" userId="c6aa1e10-4a12-4511-8c7c-135720d4f277" providerId="ADAL" clId="{850ED20A-81B7-42AE-8205-7B82132ACDDD}" dt="2021-06-21T13:49:23.898" v="5971" actId="2696"/>
        <pc:sldMkLst>
          <pc:docMk/>
          <pc:sldMk cId="2476242225" sldId="314"/>
        </pc:sldMkLst>
        <pc:spChg chg="mod">
          <ac:chgData name="Ellen Torfs" userId="c6aa1e10-4a12-4511-8c7c-135720d4f277" providerId="ADAL" clId="{850ED20A-81B7-42AE-8205-7B82132ACDDD}" dt="2021-06-21T13:47:36.153" v="5940" actId="20577"/>
          <ac:spMkLst>
            <pc:docMk/>
            <pc:sldMk cId="2476242225" sldId="314"/>
            <ac:spMk id="3" creationId="{528061E1-06EB-455B-AD5A-F10B5505500F}"/>
          </ac:spMkLst>
        </pc:spChg>
      </pc:sldChg>
      <pc:sldChg chg="addSp modSp add">
        <pc:chgData name="Ellen Torfs" userId="c6aa1e10-4a12-4511-8c7c-135720d4f277" providerId="ADAL" clId="{850ED20A-81B7-42AE-8205-7B82132ACDDD}" dt="2021-06-21T14:32:36.650" v="7490" actId="1076"/>
        <pc:sldMkLst>
          <pc:docMk/>
          <pc:sldMk cId="3310369761" sldId="315"/>
        </pc:sldMkLst>
        <pc:spChg chg="mod">
          <ac:chgData name="Ellen Torfs" userId="c6aa1e10-4a12-4511-8c7c-135720d4f277" providerId="ADAL" clId="{850ED20A-81B7-42AE-8205-7B82132ACDDD}" dt="2021-06-21T14:32:33.188" v="7489" actId="20577"/>
          <ac:spMkLst>
            <pc:docMk/>
            <pc:sldMk cId="3310369761" sldId="315"/>
            <ac:spMk id="2" creationId="{304DBA83-26C5-4D6B-89F5-102FB0132B2F}"/>
          </ac:spMkLst>
        </pc:spChg>
        <pc:spChg chg="mod">
          <ac:chgData name="Ellen Torfs" userId="c6aa1e10-4a12-4511-8c7c-135720d4f277" providerId="ADAL" clId="{850ED20A-81B7-42AE-8205-7B82132ACDDD}" dt="2021-06-21T13:48:29.983" v="5942" actId="1076"/>
          <ac:spMkLst>
            <pc:docMk/>
            <pc:sldMk cId="3310369761" sldId="315"/>
            <ac:spMk id="3" creationId="{26B9C219-2CEA-4FE6-93ED-58D3A978ECDA}"/>
          </ac:spMkLst>
        </pc:spChg>
        <pc:picChg chg="add mod">
          <ac:chgData name="Ellen Torfs" userId="c6aa1e10-4a12-4511-8c7c-135720d4f277" providerId="ADAL" clId="{850ED20A-81B7-42AE-8205-7B82132ACDDD}" dt="2021-06-21T14:32:36.650" v="7490" actId="1076"/>
          <ac:picMkLst>
            <pc:docMk/>
            <pc:sldMk cId="3310369761" sldId="315"/>
            <ac:picMk id="4" creationId="{9642041A-3988-43AA-BA73-70D8C3DDFD5E}"/>
          </ac:picMkLst>
        </pc:picChg>
      </pc:sldChg>
      <pc:sldChg chg="addSp delSp modSp add">
        <pc:chgData name="Ellen Torfs" userId="c6aa1e10-4a12-4511-8c7c-135720d4f277" providerId="ADAL" clId="{850ED20A-81B7-42AE-8205-7B82132ACDDD}" dt="2021-06-21T14:16:02.672" v="7045" actId="5793"/>
        <pc:sldMkLst>
          <pc:docMk/>
          <pc:sldMk cId="2415127037" sldId="316"/>
        </pc:sldMkLst>
        <pc:spChg chg="mod">
          <ac:chgData name="Ellen Torfs" userId="c6aa1e10-4a12-4511-8c7c-135720d4f277" providerId="ADAL" clId="{850ED20A-81B7-42AE-8205-7B82132ACDDD}" dt="2021-06-21T14:16:02.672" v="7045" actId="5793"/>
          <ac:spMkLst>
            <pc:docMk/>
            <pc:sldMk cId="2415127037" sldId="316"/>
            <ac:spMk id="2" creationId="{397A246C-2DE5-4AE2-8D39-727AA176B3B0}"/>
          </ac:spMkLst>
        </pc:spChg>
        <pc:spChg chg="mod">
          <ac:chgData name="Ellen Torfs" userId="c6aa1e10-4a12-4511-8c7c-135720d4f277" providerId="ADAL" clId="{850ED20A-81B7-42AE-8205-7B82132ACDDD}" dt="2021-06-21T14:05:42.919" v="6312" actId="20577"/>
          <ac:spMkLst>
            <pc:docMk/>
            <pc:sldMk cId="2415127037" sldId="316"/>
            <ac:spMk id="3" creationId="{5B17909D-A938-4414-ADA1-9ED084A13C26}"/>
          </ac:spMkLst>
        </pc:spChg>
        <pc:spChg chg="add del">
          <ac:chgData name="Ellen Torfs" userId="c6aa1e10-4a12-4511-8c7c-135720d4f277" providerId="ADAL" clId="{850ED20A-81B7-42AE-8205-7B82132ACDDD}" dt="2021-06-21T14:09:27.982" v="6646" actId="5793"/>
          <ac:spMkLst>
            <pc:docMk/>
            <pc:sldMk cId="2415127037" sldId="316"/>
            <ac:spMk id="4" creationId="{4546C65D-183C-487B-BA08-EAF52C834EDA}"/>
          </ac:spMkLst>
        </pc:spChg>
      </pc:sldChg>
      <pc:sldChg chg="modSp add">
        <pc:chgData name="Ellen Torfs" userId="c6aa1e10-4a12-4511-8c7c-135720d4f277" providerId="ADAL" clId="{850ED20A-81B7-42AE-8205-7B82132ACDDD}" dt="2021-06-21T14:37:50.493" v="7571" actId="6549"/>
        <pc:sldMkLst>
          <pc:docMk/>
          <pc:sldMk cId="3931596141" sldId="317"/>
        </pc:sldMkLst>
        <pc:spChg chg="mod">
          <ac:chgData name="Ellen Torfs" userId="c6aa1e10-4a12-4511-8c7c-135720d4f277" providerId="ADAL" clId="{850ED20A-81B7-42AE-8205-7B82132ACDDD}" dt="2021-06-21T14:37:50.493" v="7571" actId="6549"/>
          <ac:spMkLst>
            <pc:docMk/>
            <pc:sldMk cId="3931596141" sldId="317"/>
            <ac:spMk id="2" creationId="{795E3E20-A05A-4641-8C6C-5939C85D54C5}"/>
          </ac:spMkLst>
        </pc:spChg>
        <pc:spChg chg="mod">
          <ac:chgData name="Ellen Torfs" userId="c6aa1e10-4a12-4511-8c7c-135720d4f277" providerId="ADAL" clId="{850ED20A-81B7-42AE-8205-7B82132ACDDD}" dt="2021-06-21T14:17:55.393" v="7081" actId="20577"/>
          <ac:spMkLst>
            <pc:docMk/>
            <pc:sldMk cId="3931596141" sldId="317"/>
            <ac:spMk id="3" creationId="{10CA90E7-0064-4EAC-85E7-9C6DBD8C11CC}"/>
          </ac:spMkLst>
        </pc:spChg>
      </pc:sldChg>
      <pc:sldChg chg="addSp delSp modSp add">
        <pc:chgData name="Ellen Torfs" userId="c6aa1e10-4a12-4511-8c7c-135720d4f277" providerId="ADAL" clId="{850ED20A-81B7-42AE-8205-7B82132ACDDD}" dt="2021-06-21T14:45:25.320" v="7733" actId="20577"/>
        <pc:sldMkLst>
          <pc:docMk/>
          <pc:sldMk cId="1252197957" sldId="318"/>
        </pc:sldMkLst>
        <pc:spChg chg="del mod">
          <ac:chgData name="Ellen Torfs" userId="c6aa1e10-4a12-4511-8c7c-135720d4f277" providerId="ADAL" clId="{850ED20A-81B7-42AE-8205-7B82132ACDDD}" dt="2021-06-21T14:43:39.379" v="7625" actId="478"/>
          <ac:spMkLst>
            <pc:docMk/>
            <pc:sldMk cId="1252197957" sldId="318"/>
            <ac:spMk id="2" creationId="{5512C0E0-497A-498E-AD0F-18DE55969189}"/>
          </ac:spMkLst>
        </pc:spChg>
        <pc:spChg chg="mod">
          <ac:chgData name="Ellen Torfs" userId="c6aa1e10-4a12-4511-8c7c-135720d4f277" providerId="ADAL" clId="{850ED20A-81B7-42AE-8205-7B82132ACDDD}" dt="2021-06-21T14:45:25.320" v="7733" actId="20577"/>
          <ac:spMkLst>
            <pc:docMk/>
            <pc:sldMk cId="1252197957" sldId="318"/>
            <ac:spMk id="3" creationId="{8A405584-45F6-4259-829F-2608A13CBB54}"/>
          </ac:spMkLst>
        </pc:spChg>
        <pc:spChg chg="add del">
          <ac:chgData name="Ellen Torfs" userId="c6aa1e10-4a12-4511-8c7c-135720d4f277" providerId="ADAL" clId="{850ED20A-81B7-42AE-8205-7B82132ACDDD}" dt="2021-06-21T14:41:57.150" v="7617" actId="20577"/>
          <ac:spMkLst>
            <pc:docMk/>
            <pc:sldMk cId="1252197957" sldId="318"/>
            <ac:spMk id="4" creationId="{72677F09-CCD8-46ED-8847-C5B660870899}"/>
          </ac:spMkLst>
        </pc:spChg>
        <pc:spChg chg="add del">
          <ac:chgData name="Ellen Torfs" userId="c6aa1e10-4a12-4511-8c7c-135720d4f277" providerId="ADAL" clId="{850ED20A-81B7-42AE-8205-7B82132ACDDD}" dt="2021-06-21T14:42:01.358" v="7619" actId="20577"/>
          <ac:spMkLst>
            <pc:docMk/>
            <pc:sldMk cId="1252197957" sldId="318"/>
            <ac:spMk id="5" creationId="{B170F4C8-E8C8-4A24-9C66-0DCBA923C729}"/>
          </ac:spMkLst>
        </pc:spChg>
        <pc:spChg chg="add del mod">
          <ac:chgData name="Ellen Torfs" userId="c6aa1e10-4a12-4511-8c7c-135720d4f277" providerId="ADAL" clId="{850ED20A-81B7-42AE-8205-7B82132ACDDD}" dt="2021-06-21T14:42:23.229" v="7622" actId="478"/>
          <ac:spMkLst>
            <pc:docMk/>
            <pc:sldMk cId="1252197957" sldId="318"/>
            <ac:spMk id="6" creationId="{F2B71120-EA07-4640-804A-DBE10D69A024}"/>
          </ac:spMkLst>
        </pc:spChg>
        <pc:spChg chg="add del mod">
          <ac:chgData name="Ellen Torfs" userId="c6aa1e10-4a12-4511-8c7c-135720d4f277" providerId="ADAL" clId="{850ED20A-81B7-42AE-8205-7B82132ACDDD}" dt="2021-06-21T14:44:56.954" v="7709" actId="478"/>
          <ac:spMkLst>
            <pc:docMk/>
            <pc:sldMk cId="1252197957" sldId="318"/>
            <ac:spMk id="8" creationId="{C62F09CD-3327-40BA-9BFF-69693426AC0B}"/>
          </ac:spMkLst>
        </pc:spChg>
        <pc:spChg chg="add mod">
          <ac:chgData name="Ellen Torfs" userId="c6aa1e10-4a12-4511-8c7c-135720d4f277" providerId="ADAL" clId="{850ED20A-81B7-42AE-8205-7B82132ACDDD}" dt="2021-06-21T14:44:59.273" v="7710" actId="1076"/>
          <ac:spMkLst>
            <pc:docMk/>
            <pc:sldMk cId="1252197957" sldId="318"/>
            <ac:spMk id="9" creationId="{00B6C987-2E1E-4CBA-9B14-15473B0BA57C}"/>
          </ac:spMkLst>
        </pc:spChg>
      </pc:sldChg>
      <pc:sldChg chg="addSp modSp add">
        <pc:chgData name="Ellen Torfs" userId="c6aa1e10-4a12-4511-8c7c-135720d4f277" providerId="ADAL" clId="{850ED20A-81B7-42AE-8205-7B82132ACDDD}" dt="2021-06-21T14:48:04.009" v="7792" actId="1076"/>
        <pc:sldMkLst>
          <pc:docMk/>
          <pc:sldMk cId="606657963" sldId="319"/>
        </pc:sldMkLst>
        <pc:spChg chg="mod">
          <ac:chgData name="Ellen Torfs" userId="c6aa1e10-4a12-4511-8c7c-135720d4f277" providerId="ADAL" clId="{850ED20A-81B7-42AE-8205-7B82132ACDDD}" dt="2021-06-21T14:47:58.455" v="7791" actId="20577"/>
          <ac:spMkLst>
            <pc:docMk/>
            <pc:sldMk cId="606657963" sldId="319"/>
            <ac:spMk id="2" creationId="{30D33EBA-1913-453B-B768-44EEE688A8D3}"/>
          </ac:spMkLst>
        </pc:spChg>
        <pc:spChg chg="mod">
          <ac:chgData name="Ellen Torfs" userId="c6aa1e10-4a12-4511-8c7c-135720d4f277" providerId="ADAL" clId="{850ED20A-81B7-42AE-8205-7B82132ACDDD}" dt="2021-06-21T14:45:51.537" v="7743" actId="20577"/>
          <ac:spMkLst>
            <pc:docMk/>
            <pc:sldMk cId="606657963" sldId="319"/>
            <ac:spMk id="3" creationId="{37107334-C377-4E4F-B9B8-BA48D4339030}"/>
          </ac:spMkLst>
        </pc:spChg>
        <pc:picChg chg="add mod">
          <ac:chgData name="Ellen Torfs" userId="c6aa1e10-4a12-4511-8c7c-135720d4f277" providerId="ADAL" clId="{850ED20A-81B7-42AE-8205-7B82132ACDDD}" dt="2021-06-21T14:48:04.009" v="7792" actId="1076"/>
          <ac:picMkLst>
            <pc:docMk/>
            <pc:sldMk cId="606657963" sldId="319"/>
            <ac:picMk id="4" creationId="{5D21A34F-B0A3-4EDB-ABCE-BBEE1AF987ED}"/>
          </ac:picMkLst>
        </pc:picChg>
      </pc:sldChg>
      <pc:sldChg chg="del">
        <pc:chgData name="Ellen Torfs" userId="c6aa1e10-4a12-4511-8c7c-135720d4f277" providerId="ADAL" clId="{850ED20A-81B7-42AE-8205-7B82132ACDDD}" dt="2021-06-21T09:22:06.855" v="48" actId="2696"/>
        <pc:sldMkLst>
          <pc:docMk/>
          <pc:sldMk cId="466784537" sldId="320"/>
        </pc:sldMkLst>
      </pc:sldChg>
      <pc:sldChg chg="addSp delSp modSp add">
        <pc:chgData name="Ellen Torfs" userId="c6aa1e10-4a12-4511-8c7c-135720d4f277" providerId="ADAL" clId="{850ED20A-81B7-42AE-8205-7B82132ACDDD}" dt="2021-06-21T16:34:17.318" v="8602" actId="14100"/>
        <pc:sldMkLst>
          <pc:docMk/>
          <pc:sldMk cId="1944516410" sldId="320"/>
        </pc:sldMkLst>
        <pc:spChg chg="del">
          <ac:chgData name="Ellen Torfs" userId="c6aa1e10-4a12-4511-8c7c-135720d4f277" providerId="ADAL" clId="{850ED20A-81B7-42AE-8205-7B82132ACDDD}" dt="2021-06-21T14:58:53.016" v="7826" actId="478"/>
          <ac:spMkLst>
            <pc:docMk/>
            <pc:sldMk cId="1944516410" sldId="320"/>
            <ac:spMk id="2" creationId="{EE0CDC8E-C97B-48CF-AECD-8741337212BD}"/>
          </ac:spMkLst>
        </pc:spChg>
        <pc:spChg chg="mod">
          <ac:chgData name="Ellen Torfs" userId="c6aa1e10-4a12-4511-8c7c-135720d4f277" providerId="ADAL" clId="{850ED20A-81B7-42AE-8205-7B82132ACDDD}" dt="2021-06-21T14:58:37.159" v="7824" actId="20577"/>
          <ac:spMkLst>
            <pc:docMk/>
            <pc:sldMk cId="1944516410" sldId="320"/>
            <ac:spMk id="3" creationId="{A03A440B-C57F-4322-AB61-691917F8CB4C}"/>
          </ac:spMkLst>
        </pc:spChg>
        <pc:spChg chg="add mod">
          <ac:chgData name="Ellen Torfs" userId="c6aa1e10-4a12-4511-8c7c-135720d4f277" providerId="ADAL" clId="{850ED20A-81B7-42AE-8205-7B82132ACDDD}" dt="2021-06-21T16:34:17.318" v="8602" actId="14100"/>
          <ac:spMkLst>
            <pc:docMk/>
            <pc:sldMk cId="1944516410" sldId="320"/>
            <ac:spMk id="4" creationId="{4CCB7199-2ACA-4584-9630-3ABAD95D0B2F}"/>
          </ac:spMkLst>
        </pc:spChg>
        <pc:picChg chg="add mod modCrop">
          <ac:chgData name="Ellen Torfs" userId="c6aa1e10-4a12-4511-8c7c-135720d4f277" providerId="ADAL" clId="{850ED20A-81B7-42AE-8205-7B82132ACDDD}" dt="2021-06-21T15:01:17.912" v="7950" actId="1076"/>
          <ac:picMkLst>
            <pc:docMk/>
            <pc:sldMk cId="1944516410" sldId="320"/>
            <ac:picMk id="5" creationId="{5C23BA4E-8518-405A-94DD-619416A77F65}"/>
          </ac:picMkLst>
        </pc:picChg>
      </pc:sldChg>
      <pc:sldChg chg="modSp add">
        <pc:chgData name="Ellen Torfs" userId="c6aa1e10-4a12-4511-8c7c-135720d4f277" providerId="ADAL" clId="{850ED20A-81B7-42AE-8205-7B82132ACDDD}" dt="2021-06-21T15:39:40.032" v="8499" actId="20577"/>
        <pc:sldMkLst>
          <pc:docMk/>
          <pc:sldMk cId="2906044658" sldId="321"/>
        </pc:sldMkLst>
        <pc:spChg chg="mod">
          <ac:chgData name="Ellen Torfs" userId="c6aa1e10-4a12-4511-8c7c-135720d4f277" providerId="ADAL" clId="{850ED20A-81B7-42AE-8205-7B82132ACDDD}" dt="2021-06-21T15:39:40.032" v="8499" actId="20577"/>
          <ac:spMkLst>
            <pc:docMk/>
            <pc:sldMk cId="2906044658" sldId="321"/>
            <ac:spMk id="2" creationId="{F5870513-30E0-4561-894B-F3B5E5667693}"/>
          </ac:spMkLst>
        </pc:spChg>
        <pc:spChg chg="mod">
          <ac:chgData name="Ellen Torfs" userId="c6aa1e10-4a12-4511-8c7c-135720d4f277" providerId="ADAL" clId="{850ED20A-81B7-42AE-8205-7B82132ACDDD}" dt="2021-06-21T15:05:56.885" v="7989" actId="20577"/>
          <ac:spMkLst>
            <pc:docMk/>
            <pc:sldMk cId="2906044658" sldId="321"/>
            <ac:spMk id="3" creationId="{DB939ABD-7E94-45F3-858A-995BD94D99F0}"/>
          </ac:spMkLst>
        </pc:spChg>
      </pc:sldChg>
      <pc:sldChg chg="del">
        <pc:chgData name="Ellen Torfs" userId="c6aa1e10-4a12-4511-8c7c-135720d4f277" providerId="ADAL" clId="{850ED20A-81B7-42AE-8205-7B82132ACDDD}" dt="2021-06-21T09:22:07.035" v="49" actId="2696"/>
        <pc:sldMkLst>
          <pc:docMk/>
          <pc:sldMk cId="2918702459" sldId="321"/>
        </pc:sldMkLst>
      </pc:sldChg>
      <pc:sldChg chg="add del">
        <pc:chgData name="Ellen Torfs" userId="c6aa1e10-4a12-4511-8c7c-135720d4f277" providerId="ADAL" clId="{850ED20A-81B7-42AE-8205-7B82132ACDDD}" dt="2021-06-21T15:07:40.311" v="8003" actId="2696"/>
        <pc:sldMkLst>
          <pc:docMk/>
          <pc:sldMk cId="3082167148" sldId="322"/>
        </pc:sldMkLst>
      </pc:sldChg>
      <pc:sldChg chg="addSp delSp modSp add">
        <pc:chgData name="Ellen Torfs" userId="c6aa1e10-4a12-4511-8c7c-135720d4f277" providerId="ADAL" clId="{850ED20A-81B7-42AE-8205-7B82132ACDDD}" dt="2021-06-21T16:44:57.493" v="8801" actId="20577"/>
        <pc:sldMkLst>
          <pc:docMk/>
          <pc:sldMk cId="4288858698" sldId="322"/>
        </pc:sldMkLst>
        <pc:spChg chg="mod">
          <ac:chgData name="Ellen Torfs" userId="c6aa1e10-4a12-4511-8c7c-135720d4f277" providerId="ADAL" clId="{850ED20A-81B7-42AE-8205-7B82132ACDDD}" dt="2021-06-21T16:35:18.905" v="8616" actId="20577"/>
          <ac:spMkLst>
            <pc:docMk/>
            <pc:sldMk cId="4288858698" sldId="322"/>
            <ac:spMk id="2" creationId="{E0C7C63A-53E1-4823-BE67-4D46BB83F34F}"/>
          </ac:spMkLst>
        </pc:spChg>
        <pc:spChg chg="mod">
          <ac:chgData name="Ellen Torfs" userId="c6aa1e10-4a12-4511-8c7c-135720d4f277" providerId="ADAL" clId="{850ED20A-81B7-42AE-8205-7B82132ACDDD}" dt="2021-06-21T16:33:43.523" v="8599" actId="20577"/>
          <ac:spMkLst>
            <pc:docMk/>
            <pc:sldMk cId="4288858698" sldId="322"/>
            <ac:spMk id="3" creationId="{66473693-44DE-420F-9EA8-CC7D164BE7C0}"/>
          </ac:spMkLst>
        </pc:spChg>
        <pc:spChg chg="add del">
          <ac:chgData name="Ellen Torfs" userId="c6aa1e10-4a12-4511-8c7c-135720d4f277" providerId="ADAL" clId="{850ED20A-81B7-42AE-8205-7B82132ACDDD}" dt="2021-06-21T16:34:12.463" v="8601" actId="20577"/>
          <ac:spMkLst>
            <pc:docMk/>
            <pc:sldMk cId="4288858698" sldId="322"/>
            <ac:spMk id="4" creationId="{55C4E9FB-1951-45CC-8516-73C63D6C06E7}"/>
          </ac:spMkLst>
        </pc:spChg>
        <pc:spChg chg="add mod">
          <ac:chgData name="Ellen Torfs" userId="c6aa1e10-4a12-4511-8c7c-135720d4f277" providerId="ADAL" clId="{850ED20A-81B7-42AE-8205-7B82132ACDDD}" dt="2021-06-21T16:44:57.493" v="8801" actId="20577"/>
          <ac:spMkLst>
            <pc:docMk/>
            <pc:sldMk cId="4288858698" sldId="322"/>
            <ac:spMk id="5" creationId="{9A656333-46A3-428C-8051-8960C9D88165}"/>
          </ac:spMkLst>
        </pc:spChg>
        <pc:picChg chg="add mod">
          <ac:chgData name="Ellen Torfs" userId="c6aa1e10-4a12-4511-8c7c-135720d4f277" providerId="ADAL" clId="{850ED20A-81B7-42AE-8205-7B82132ACDDD}" dt="2021-06-21T16:38:14.400" v="8644" actId="1076"/>
          <ac:picMkLst>
            <pc:docMk/>
            <pc:sldMk cId="4288858698" sldId="322"/>
            <ac:picMk id="6" creationId="{3A8F1311-5B47-4958-A2E4-249255DBD466}"/>
          </ac:picMkLst>
        </pc:picChg>
      </pc:sldChg>
      <pc:sldChg chg="addSp delSp modSp add">
        <pc:chgData name="Ellen Torfs" userId="c6aa1e10-4a12-4511-8c7c-135720d4f277" providerId="ADAL" clId="{850ED20A-81B7-42AE-8205-7B82132ACDDD}" dt="2021-06-21T16:45:32.166" v="8810" actId="1076"/>
        <pc:sldMkLst>
          <pc:docMk/>
          <pc:sldMk cId="443143824" sldId="323"/>
        </pc:sldMkLst>
        <pc:spChg chg="del">
          <ac:chgData name="Ellen Torfs" userId="c6aa1e10-4a12-4511-8c7c-135720d4f277" providerId="ADAL" clId="{850ED20A-81B7-42AE-8205-7B82132ACDDD}" dt="2021-06-21T16:40:07.732" v="8676" actId="478"/>
          <ac:spMkLst>
            <pc:docMk/>
            <pc:sldMk cId="443143824" sldId="323"/>
            <ac:spMk id="2" creationId="{1B83D943-9AC9-44F8-968A-F223BC05FEC9}"/>
          </ac:spMkLst>
        </pc:spChg>
        <pc:spChg chg="mod">
          <ac:chgData name="Ellen Torfs" userId="c6aa1e10-4a12-4511-8c7c-135720d4f277" providerId="ADAL" clId="{850ED20A-81B7-42AE-8205-7B82132ACDDD}" dt="2021-06-21T16:42:15.818" v="8775" actId="20577"/>
          <ac:spMkLst>
            <pc:docMk/>
            <pc:sldMk cId="443143824" sldId="323"/>
            <ac:spMk id="3" creationId="{D884038B-EDDC-406D-8D8E-6BE3EF15C147}"/>
          </ac:spMkLst>
        </pc:spChg>
        <pc:spChg chg="add mod">
          <ac:chgData name="Ellen Torfs" userId="c6aa1e10-4a12-4511-8c7c-135720d4f277" providerId="ADAL" clId="{850ED20A-81B7-42AE-8205-7B82132ACDDD}" dt="2021-06-21T16:45:17.375" v="8806" actId="1076"/>
          <ac:spMkLst>
            <pc:docMk/>
            <pc:sldMk cId="443143824" sldId="323"/>
            <ac:spMk id="4" creationId="{36B07347-B1FA-4BB7-B77E-228B03FD1BD6}"/>
          </ac:spMkLst>
        </pc:spChg>
        <pc:picChg chg="add mod">
          <ac:chgData name="Ellen Torfs" userId="c6aa1e10-4a12-4511-8c7c-135720d4f277" providerId="ADAL" clId="{850ED20A-81B7-42AE-8205-7B82132ACDDD}" dt="2021-06-21T16:45:32.166" v="8810" actId="1076"/>
          <ac:picMkLst>
            <pc:docMk/>
            <pc:sldMk cId="443143824" sldId="323"/>
            <ac:picMk id="5" creationId="{808B6355-B7C4-49A8-A4A0-37DD8A0354C8}"/>
          </ac:picMkLst>
        </pc:picChg>
        <pc:picChg chg="add mod">
          <ac:chgData name="Ellen Torfs" userId="c6aa1e10-4a12-4511-8c7c-135720d4f277" providerId="ADAL" clId="{850ED20A-81B7-42AE-8205-7B82132ACDDD}" dt="2021-06-21T16:45:22.079" v="8807" actId="1076"/>
          <ac:picMkLst>
            <pc:docMk/>
            <pc:sldMk cId="443143824" sldId="323"/>
            <ac:picMk id="6" creationId="{BE1AC980-3F02-44F4-9A4C-96EAEE4F4A48}"/>
          </ac:picMkLst>
        </pc:picChg>
      </pc:sldChg>
      <pc:sldChg chg="del">
        <pc:chgData name="Ellen Torfs" userId="c6aa1e10-4a12-4511-8c7c-135720d4f277" providerId="ADAL" clId="{850ED20A-81B7-42AE-8205-7B82132ACDDD}" dt="2021-06-21T09:22:07.248" v="50" actId="2696"/>
        <pc:sldMkLst>
          <pc:docMk/>
          <pc:sldMk cId="538607073" sldId="324"/>
        </pc:sldMkLst>
      </pc:sldChg>
      <pc:sldChg chg="addSp modSp add">
        <pc:chgData name="Ellen Torfs" userId="c6aa1e10-4a12-4511-8c7c-135720d4f277" providerId="ADAL" clId="{850ED20A-81B7-42AE-8205-7B82132ACDDD}" dt="2021-06-21T16:58:35.645" v="9339" actId="1076"/>
        <pc:sldMkLst>
          <pc:docMk/>
          <pc:sldMk cId="890421040" sldId="324"/>
        </pc:sldMkLst>
        <pc:spChg chg="mod">
          <ac:chgData name="Ellen Torfs" userId="c6aa1e10-4a12-4511-8c7c-135720d4f277" providerId="ADAL" clId="{850ED20A-81B7-42AE-8205-7B82132ACDDD}" dt="2021-06-21T16:57:51.728" v="9330" actId="20577"/>
          <ac:spMkLst>
            <pc:docMk/>
            <pc:sldMk cId="890421040" sldId="324"/>
            <ac:spMk id="2" creationId="{D8F72FD6-8DE2-4C27-88AD-A9673DA81B6F}"/>
          </ac:spMkLst>
        </pc:spChg>
        <pc:spChg chg="mod">
          <ac:chgData name="Ellen Torfs" userId="c6aa1e10-4a12-4511-8c7c-135720d4f277" providerId="ADAL" clId="{850ED20A-81B7-42AE-8205-7B82132ACDDD}" dt="2021-06-21T16:48:48.224" v="8843" actId="20577"/>
          <ac:spMkLst>
            <pc:docMk/>
            <pc:sldMk cId="890421040" sldId="324"/>
            <ac:spMk id="3" creationId="{652A166B-7426-4C90-8BF8-C41F0F2A949A}"/>
          </ac:spMkLst>
        </pc:spChg>
        <pc:spChg chg="add mod">
          <ac:chgData name="Ellen Torfs" userId="c6aa1e10-4a12-4511-8c7c-135720d4f277" providerId="ADAL" clId="{850ED20A-81B7-42AE-8205-7B82132ACDDD}" dt="2021-06-21T16:58:35.645" v="9339" actId="1076"/>
          <ac:spMkLst>
            <pc:docMk/>
            <pc:sldMk cId="890421040" sldId="324"/>
            <ac:spMk id="4" creationId="{D47FAE8C-E914-4EBE-938E-33846C695A76}"/>
          </ac:spMkLst>
        </pc:spChg>
      </pc:sldChg>
      <pc:sldChg chg="addSp delSp modSp add">
        <pc:chgData name="Ellen Torfs" userId="c6aa1e10-4a12-4511-8c7c-135720d4f277" providerId="ADAL" clId="{850ED20A-81B7-42AE-8205-7B82132ACDDD}" dt="2021-06-21T17:04:46.638" v="9446" actId="1076"/>
        <pc:sldMkLst>
          <pc:docMk/>
          <pc:sldMk cId="330415975" sldId="325"/>
        </pc:sldMkLst>
        <pc:spChg chg="del">
          <ac:chgData name="Ellen Torfs" userId="c6aa1e10-4a12-4511-8c7c-135720d4f277" providerId="ADAL" clId="{850ED20A-81B7-42AE-8205-7B82132ACDDD}" dt="2021-06-21T17:02:25.302" v="9365" actId="478"/>
          <ac:spMkLst>
            <pc:docMk/>
            <pc:sldMk cId="330415975" sldId="325"/>
            <ac:spMk id="2" creationId="{B634CF2D-1489-43F7-9B8C-7EF067ADD957}"/>
          </ac:spMkLst>
        </pc:spChg>
        <pc:spChg chg="mod">
          <ac:chgData name="Ellen Torfs" userId="c6aa1e10-4a12-4511-8c7c-135720d4f277" providerId="ADAL" clId="{850ED20A-81B7-42AE-8205-7B82132ACDDD}" dt="2021-06-21T16:58:55.708" v="9363" actId="20577"/>
          <ac:spMkLst>
            <pc:docMk/>
            <pc:sldMk cId="330415975" sldId="325"/>
            <ac:spMk id="3" creationId="{A1C77664-B72E-4735-8DC5-76D7977A8E3D}"/>
          </ac:spMkLst>
        </pc:spChg>
        <pc:spChg chg="add mod">
          <ac:chgData name="Ellen Torfs" userId="c6aa1e10-4a12-4511-8c7c-135720d4f277" providerId="ADAL" clId="{850ED20A-81B7-42AE-8205-7B82132ACDDD}" dt="2021-06-21T17:03:28.717" v="9437" actId="20577"/>
          <ac:spMkLst>
            <pc:docMk/>
            <pc:sldMk cId="330415975" sldId="325"/>
            <ac:spMk id="4" creationId="{01E4DDF2-B42A-4571-8B75-CADF43DAC3F7}"/>
          </ac:spMkLst>
        </pc:spChg>
        <pc:picChg chg="add del mod">
          <ac:chgData name="Ellen Torfs" userId="c6aa1e10-4a12-4511-8c7c-135720d4f277" providerId="ADAL" clId="{850ED20A-81B7-42AE-8205-7B82132ACDDD}" dt="2021-06-21T17:04:18.453" v="9442" actId="478"/>
          <ac:picMkLst>
            <pc:docMk/>
            <pc:sldMk cId="330415975" sldId="325"/>
            <ac:picMk id="5" creationId="{B38ACCB3-E4B7-4C9D-9DC4-F57ACA769297}"/>
          </ac:picMkLst>
        </pc:picChg>
        <pc:picChg chg="add mod">
          <ac:chgData name="Ellen Torfs" userId="c6aa1e10-4a12-4511-8c7c-135720d4f277" providerId="ADAL" clId="{850ED20A-81B7-42AE-8205-7B82132ACDDD}" dt="2021-06-21T17:04:46.638" v="9446" actId="1076"/>
          <ac:picMkLst>
            <pc:docMk/>
            <pc:sldMk cId="330415975" sldId="325"/>
            <ac:picMk id="6" creationId="{3019D2C2-A230-4626-BC43-5E000F92F576}"/>
          </ac:picMkLst>
        </pc:picChg>
      </pc:sldChg>
      <pc:sldChg chg="del">
        <pc:chgData name="Ellen Torfs" userId="c6aa1e10-4a12-4511-8c7c-135720d4f277" providerId="ADAL" clId="{850ED20A-81B7-42AE-8205-7B82132ACDDD}" dt="2021-06-21T09:22:07.334" v="51" actId="2696"/>
        <pc:sldMkLst>
          <pc:docMk/>
          <pc:sldMk cId="3687148650" sldId="325"/>
        </pc:sldMkLst>
      </pc:sldChg>
      <pc:sldChg chg="del">
        <pc:chgData name="Ellen Torfs" userId="c6aa1e10-4a12-4511-8c7c-135720d4f277" providerId="ADAL" clId="{850ED20A-81B7-42AE-8205-7B82132ACDDD}" dt="2021-06-21T09:22:07.545" v="53" actId="2696"/>
        <pc:sldMkLst>
          <pc:docMk/>
          <pc:sldMk cId="2721605431" sldId="326"/>
        </pc:sldMkLst>
      </pc:sldChg>
      <pc:sldChg chg="addSp delSp modSp add">
        <pc:chgData name="Ellen Torfs" userId="c6aa1e10-4a12-4511-8c7c-135720d4f277" providerId="ADAL" clId="{850ED20A-81B7-42AE-8205-7B82132ACDDD}" dt="2021-06-21T17:09:33.373" v="9514" actId="1076"/>
        <pc:sldMkLst>
          <pc:docMk/>
          <pc:sldMk cId="2928987568" sldId="326"/>
        </pc:sldMkLst>
        <pc:spChg chg="mod">
          <ac:chgData name="Ellen Torfs" userId="c6aa1e10-4a12-4511-8c7c-135720d4f277" providerId="ADAL" clId="{850ED20A-81B7-42AE-8205-7B82132ACDDD}" dt="2021-06-21T17:05:02.041" v="9452" actId="20577"/>
          <ac:spMkLst>
            <pc:docMk/>
            <pc:sldMk cId="2928987568" sldId="326"/>
            <ac:spMk id="3" creationId="{D884038B-EDDC-406D-8D8E-6BE3EF15C147}"/>
          </ac:spMkLst>
        </pc:spChg>
        <pc:spChg chg="mod">
          <ac:chgData name="Ellen Torfs" userId="c6aa1e10-4a12-4511-8c7c-135720d4f277" providerId="ADAL" clId="{850ED20A-81B7-42AE-8205-7B82132ACDDD}" dt="2021-06-21T17:08:47.238" v="9512" actId="20577"/>
          <ac:spMkLst>
            <pc:docMk/>
            <pc:sldMk cId="2928987568" sldId="326"/>
            <ac:spMk id="4" creationId="{36B07347-B1FA-4BB7-B77E-228B03FD1BD6}"/>
          </ac:spMkLst>
        </pc:spChg>
        <pc:picChg chg="add mod">
          <ac:chgData name="Ellen Torfs" userId="c6aa1e10-4a12-4511-8c7c-135720d4f277" providerId="ADAL" clId="{850ED20A-81B7-42AE-8205-7B82132ACDDD}" dt="2021-06-21T17:09:33.373" v="9514" actId="1076"/>
          <ac:picMkLst>
            <pc:docMk/>
            <pc:sldMk cId="2928987568" sldId="326"/>
            <ac:picMk id="2" creationId="{3A431F6F-8B32-4415-8573-8C4A2A202EE6}"/>
          </ac:picMkLst>
        </pc:picChg>
        <pc:picChg chg="del">
          <ac:chgData name="Ellen Torfs" userId="c6aa1e10-4a12-4511-8c7c-135720d4f277" providerId="ADAL" clId="{850ED20A-81B7-42AE-8205-7B82132ACDDD}" dt="2021-06-21T17:05:11.516" v="9453" actId="478"/>
          <ac:picMkLst>
            <pc:docMk/>
            <pc:sldMk cId="2928987568" sldId="326"/>
            <ac:picMk id="5" creationId="{808B6355-B7C4-49A8-A4A0-37DD8A0354C8}"/>
          </ac:picMkLst>
        </pc:picChg>
      </pc:sldChg>
      <pc:sldChg chg="del">
        <pc:chgData name="Ellen Torfs" userId="c6aa1e10-4a12-4511-8c7c-135720d4f277" providerId="ADAL" clId="{850ED20A-81B7-42AE-8205-7B82132ACDDD}" dt="2021-06-21T09:22:08.094" v="57" actId="2696"/>
        <pc:sldMkLst>
          <pc:docMk/>
          <pc:sldMk cId="1606174415" sldId="328"/>
        </pc:sldMkLst>
      </pc:sldChg>
      <pc:sldChg chg="del">
        <pc:chgData name="Ellen Torfs" userId="c6aa1e10-4a12-4511-8c7c-135720d4f277" providerId="ADAL" clId="{850ED20A-81B7-42AE-8205-7B82132ACDDD}" dt="2021-06-21T09:22:07.777" v="55" actId="2696"/>
        <pc:sldMkLst>
          <pc:docMk/>
          <pc:sldMk cId="9087503" sldId="330"/>
        </pc:sldMkLst>
      </pc:sldChg>
      <pc:sldChg chg="del">
        <pc:chgData name="Ellen Torfs" userId="c6aa1e10-4a12-4511-8c7c-135720d4f277" providerId="ADAL" clId="{850ED20A-81B7-42AE-8205-7B82132ACDDD}" dt="2021-06-21T09:22:07.455" v="52" actId="2696"/>
        <pc:sldMkLst>
          <pc:docMk/>
          <pc:sldMk cId="1634764460" sldId="331"/>
        </pc:sldMkLst>
      </pc:sldChg>
      <pc:sldChg chg="del">
        <pc:chgData name="Ellen Torfs" userId="c6aa1e10-4a12-4511-8c7c-135720d4f277" providerId="ADAL" clId="{850ED20A-81B7-42AE-8205-7B82132ACDDD}" dt="2021-06-21T09:22:07.686" v="54" actId="2696"/>
        <pc:sldMkLst>
          <pc:docMk/>
          <pc:sldMk cId="1565163707" sldId="332"/>
        </pc:sldMkLst>
      </pc:sldChg>
      <pc:sldChg chg="del">
        <pc:chgData name="Ellen Torfs" userId="c6aa1e10-4a12-4511-8c7c-135720d4f277" providerId="ADAL" clId="{850ED20A-81B7-42AE-8205-7B82132ACDDD}" dt="2021-06-21T09:22:08.025" v="56" actId="2696"/>
        <pc:sldMkLst>
          <pc:docMk/>
          <pc:sldMk cId="1426867083" sldId="333"/>
        </pc:sldMkLst>
      </pc:sldChg>
      <pc:sldChg chg="del">
        <pc:chgData name="Ellen Torfs" userId="c6aa1e10-4a12-4511-8c7c-135720d4f277" providerId="ADAL" clId="{850ED20A-81B7-42AE-8205-7B82132ACDDD}" dt="2021-06-21T09:22:08.574" v="62" actId="2696"/>
        <pc:sldMkLst>
          <pc:docMk/>
          <pc:sldMk cId="2359379156" sldId="334"/>
        </pc:sldMkLst>
      </pc:sldChg>
      <pc:sldChg chg="del">
        <pc:chgData name="Ellen Torfs" userId="c6aa1e10-4a12-4511-8c7c-135720d4f277" providerId="ADAL" clId="{850ED20A-81B7-42AE-8205-7B82132ACDDD}" dt="2021-06-21T09:22:08.712" v="64" actId="2696"/>
        <pc:sldMkLst>
          <pc:docMk/>
          <pc:sldMk cId="1483461869" sldId="335"/>
        </pc:sldMkLst>
      </pc:sldChg>
      <pc:sldChg chg="del">
        <pc:chgData name="Ellen Torfs" userId="c6aa1e10-4a12-4511-8c7c-135720d4f277" providerId="ADAL" clId="{850ED20A-81B7-42AE-8205-7B82132ACDDD}" dt="2021-06-21T09:22:08.643" v="63" actId="2696"/>
        <pc:sldMkLst>
          <pc:docMk/>
          <pc:sldMk cId="4112417791" sldId="336"/>
        </pc:sldMkLst>
      </pc:sldChg>
      <pc:sldChg chg="del">
        <pc:chgData name="Ellen Torfs" userId="c6aa1e10-4a12-4511-8c7c-135720d4f277" providerId="ADAL" clId="{850ED20A-81B7-42AE-8205-7B82132ACDDD}" dt="2021-06-21T09:22:08.981" v="65" actId="2696"/>
        <pc:sldMkLst>
          <pc:docMk/>
          <pc:sldMk cId="3675941279" sldId="337"/>
        </pc:sldMkLst>
      </pc:sldChg>
      <pc:sldChg chg="del">
        <pc:chgData name="Ellen Torfs" userId="c6aa1e10-4a12-4511-8c7c-135720d4f277" providerId="ADAL" clId="{850ED20A-81B7-42AE-8205-7B82132ACDDD}" dt="2021-06-21T09:22:08.157" v="58" actId="2696"/>
        <pc:sldMkLst>
          <pc:docMk/>
          <pc:sldMk cId="3674749518" sldId="338"/>
        </pc:sldMkLst>
      </pc:sldChg>
      <pc:sldChg chg="del">
        <pc:chgData name="Ellen Torfs" userId="c6aa1e10-4a12-4511-8c7c-135720d4f277" providerId="ADAL" clId="{850ED20A-81B7-42AE-8205-7B82132ACDDD}" dt="2021-06-21T09:22:08.242" v="59" actId="2696"/>
        <pc:sldMkLst>
          <pc:docMk/>
          <pc:sldMk cId="2561673180" sldId="339"/>
        </pc:sldMkLst>
      </pc:sldChg>
      <pc:sldChg chg="del">
        <pc:chgData name="Ellen Torfs" userId="c6aa1e10-4a12-4511-8c7c-135720d4f277" providerId="ADAL" clId="{850ED20A-81B7-42AE-8205-7B82132ACDDD}" dt="2021-06-21T09:22:08.358" v="60" actId="2696"/>
        <pc:sldMkLst>
          <pc:docMk/>
          <pc:sldMk cId="1107688163" sldId="340"/>
        </pc:sldMkLst>
      </pc:sldChg>
      <pc:sldChg chg="del">
        <pc:chgData name="Ellen Torfs" userId="c6aa1e10-4a12-4511-8c7c-135720d4f277" providerId="ADAL" clId="{850ED20A-81B7-42AE-8205-7B82132ACDDD}" dt="2021-06-21T09:22:08.496" v="61" actId="2696"/>
        <pc:sldMkLst>
          <pc:docMk/>
          <pc:sldMk cId="486177152" sldId="341"/>
        </pc:sldMkLst>
      </pc:sldChg>
      <pc:sldMasterChg chg="delSldLayout">
        <pc:chgData name="Ellen Torfs" userId="c6aa1e10-4a12-4511-8c7c-135720d4f277" providerId="ADAL" clId="{850ED20A-81B7-42AE-8205-7B82132ACDDD}" dt="2021-06-21T15:07:40.312" v="8004" actId="2696"/>
        <pc:sldMasterMkLst>
          <pc:docMk/>
          <pc:sldMasterMk cId="1375580336" sldId="2147483648"/>
        </pc:sldMasterMkLst>
        <pc:sldLayoutChg chg="del">
          <pc:chgData name="Ellen Torfs" userId="c6aa1e10-4a12-4511-8c7c-135720d4f277" providerId="ADAL" clId="{850ED20A-81B7-42AE-8205-7B82132ACDDD}" dt="2021-06-21T15:07:40.312" v="8004" actId="2696"/>
          <pc:sldLayoutMkLst>
            <pc:docMk/>
            <pc:sldMasterMk cId="1375580336" sldId="2147483648"/>
            <pc:sldLayoutMk cId="597652084" sldId="2147483712"/>
          </pc:sldLayoutMkLst>
        </pc:sldLayoutChg>
      </pc:sldMasterChg>
    </pc:docChg>
  </pc:docChgLst>
  <pc:docChgLst>
    <pc:chgData name="Ellen Torfs" userId="c6aa1e10-4a12-4511-8c7c-135720d4f277" providerId="ADAL" clId="{77CCF5B3-C0E2-4801-98B9-41F9A838DC57}"/>
    <pc:docChg chg="undo custSel addSld delSld modSld sldOrd">
      <pc:chgData name="Ellen Torfs" userId="c6aa1e10-4a12-4511-8c7c-135720d4f277" providerId="ADAL" clId="{77CCF5B3-C0E2-4801-98B9-41F9A838DC57}" dt="2021-06-22T09:47:46.230" v="616"/>
      <pc:docMkLst>
        <pc:docMk/>
      </pc:docMkLst>
      <pc:sldChg chg="addSp modSp modNotesTx">
        <pc:chgData name="Ellen Torfs" userId="c6aa1e10-4a12-4511-8c7c-135720d4f277" providerId="ADAL" clId="{77CCF5B3-C0E2-4801-98B9-41F9A838DC57}" dt="2021-06-22T09:44:17.558" v="432" actId="1076"/>
        <pc:sldMkLst>
          <pc:docMk/>
          <pc:sldMk cId="2415127037" sldId="316"/>
        </pc:sldMkLst>
        <pc:spChg chg="mod">
          <ac:chgData name="Ellen Torfs" userId="c6aa1e10-4a12-4511-8c7c-135720d4f277" providerId="ADAL" clId="{77CCF5B3-C0E2-4801-98B9-41F9A838DC57}" dt="2021-06-22T09:30:57.499" v="50" actId="404"/>
          <ac:spMkLst>
            <pc:docMk/>
            <pc:sldMk cId="2415127037" sldId="316"/>
            <ac:spMk id="2" creationId="{397A246C-2DE5-4AE2-8D39-727AA176B3B0}"/>
          </ac:spMkLst>
        </pc:spChg>
        <pc:spChg chg="add mod">
          <ac:chgData name="Ellen Torfs" userId="c6aa1e10-4a12-4511-8c7c-135720d4f277" providerId="ADAL" clId="{77CCF5B3-C0E2-4801-98B9-41F9A838DC57}" dt="2021-06-22T09:43:43.334" v="428" actId="1076"/>
          <ac:spMkLst>
            <pc:docMk/>
            <pc:sldMk cId="2415127037" sldId="316"/>
            <ac:spMk id="5" creationId="{E9A2CD23-AB62-4BC9-910B-CDD6D4582526}"/>
          </ac:spMkLst>
        </pc:spChg>
        <pc:grpChg chg="add mod">
          <ac:chgData name="Ellen Torfs" userId="c6aa1e10-4a12-4511-8c7c-135720d4f277" providerId="ADAL" clId="{77CCF5B3-C0E2-4801-98B9-41F9A838DC57}" dt="2021-06-22T09:44:17.558" v="432" actId="1076"/>
          <ac:grpSpMkLst>
            <pc:docMk/>
            <pc:sldMk cId="2415127037" sldId="316"/>
            <ac:grpSpMk id="6" creationId="{BAFA99F0-D0AA-4A06-A107-BD0C712DE2D2}"/>
          </ac:grpSpMkLst>
        </pc:grpChg>
        <pc:picChg chg="add mod">
          <ac:chgData name="Ellen Torfs" userId="c6aa1e10-4a12-4511-8c7c-135720d4f277" providerId="ADAL" clId="{77CCF5B3-C0E2-4801-98B9-41F9A838DC57}" dt="2021-06-22T09:43:41.352" v="424" actId="1076"/>
          <ac:picMkLst>
            <pc:docMk/>
            <pc:sldMk cId="2415127037" sldId="316"/>
            <ac:picMk id="4" creationId="{7A453197-3FD2-4594-A887-440A209704DA}"/>
          </ac:picMkLst>
        </pc:picChg>
      </pc:sldChg>
      <pc:sldChg chg="addSp delSp modSp add">
        <pc:chgData name="Ellen Torfs" userId="c6aa1e10-4a12-4511-8c7c-135720d4f277" providerId="ADAL" clId="{77CCF5B3-C0E2-4801-98B9-41F9A838DC57}" dt="2021-06-22T09:41:08.366" v="380" actId="20577"/>
        <pc:sldMkLst>
          <pc:docMk/>
          <pc:sldMk cId="2933665879" sldId="327"/>
        </pc:sldMkLst>
        <pc:spChg chg="del">
          <ac:chgData name="Ellen Torfs" userId="c6aa1e10-4a12-4511-8c7c-135720d4f277" providerId="ADAL" clId="{77CCF5B3-C0E2-4801-98B9-41F9A838DC57}" dt="2021-06-22T09:39:10.591" v="284" actId="478"/>
          <ac:spMkLst>
            <pc:docMk/>
            <pc:sldMk cId="2933665879" sldId="327"/>
            <ac:spMk id="2" creationId="{E77F5682-398D-48C7-BF0F-D0BCBC61B6CC}"/>
          </ac:spMkLst>
        </pc:spChg>
        <pc:spChg chg="mod">
          <ac:chgData name="Ellen Torfs" userId="c6aa1e10-4a12-4511-8c7c-135720d4f277" providerId="ADAL" clId="{77CCF5B3-C0E2-4801-98B9-41F9A838DC57}" dt="2021-06-22T09:38:51.120" v="280" actId="20577"/>
          <ac:spMkLst>
            <pc:docMk/>
            <pc:sldMk cId="2933665879" sldId="327"/>
            <ac:spMk id="3" creationId="{F82DB356-6CC4-4CED-87F7-FB3028181E7D}"/>
          </ac:spMkLst>
        </pc:spChg>
        <pc:spChg chg="add mod">
          <ac:chgData name="Ellen Torfs" userId="c6aa1e10-4a12-4511-8c7c-135720d4f277" providerId="ADAL" clId="{77CCF5B3-C0E2-4801-98B9-41F9A838DC57}" dt="2021-06-22T09:41:08.366" v="380" actId="20577"/>
          <ac:spMkLst>
            <pc:docMk/>
            <pc:sldMk cId="2933665879" sldId="327"/>
            <ac:spMk id="5" creationId="{BD873DD6-7657-4E02-9466-998F5805F8FB}"/>
          </ac:spMkLst>
        </pc:spChg>
        <pc:picChg chg="add mod">
          <ac:chgData name="Ellen Torfs" userId="c6aa1e10-4a12-4511-8c7c-135720d4f277" providerId="ADAL" clId="{77CCF5B3-C0E2-4801-98B9-41F9A838DC57}" dt="2021-06-22T09:40:54.942" v="340" actId="1076"/>
          <ac:picMkLst>
            <pc:docMk/>
            <pc:sldMk cId="2933665879" sldId="327"/>
            <ac:picMk id="4" creationId="{B9BB22F2-623C-417E-8DB6-B52C780C310A}"/>
          </ac:picMkLst>
        </pc:picChg>
      </pc:sldChg>
      <pc:sldChg chg="addSp delSp modSp add del">
        <pc:chgData name="Ellen Torfs" userId="c6aa1e10-4a12-4511-8c7c-135720d4f277" providerId="ADAL" clId="{77CCF5B3-C0E2-4801-98B9-41F9A838DC57}" dt="2021-06-22T09:33:03.270" v="118" actId="2696"/>
        <pc:sldMkLst>
          <pc:docMk/>
          <pc:sldMk cId="3015247502" sldId="327"/>
        </pc:sldMkLst>
        <pc:spChg chg="mod">
          <ac:chgData name="Ellen Torfs" userId="c6aa1e10-4a12-4511-8c7c-135720d4f277" providerId="ADAL" clId="{77CCF5B3-C0E2-4801-98B9-41F9A838DC57}" dt="2021-06-22T09:29:38.591" v="38" actId="20577"/>
          <ac:spMkLst>
            <pc:docMk/>
            <pc:sldMk cId="3015247502" sldId="327"/>
            <ac:spMk id="3" creationId="{4600E2D9-61A1-4D4C-A8E9-9631E5B35AF2}"/>
          </ac:spMkLst>
        </pc:spChg>
        <pc:spChg chg="add del">
          <ac:chgData name="Ellen Torfs" userId="c6aa1e10-4a12-4511-8c7c-135720d4f277" providerId="ADAL" clId="{77CCF5B3-C0E2-4801-98B9-41F9A838DC57}" dt="2021-06-22T09:29:46.641" v="40" actId="478"/>
          <ac:spMkLst>
            <pc:docMk/>
            <pc:sldMk cId="3015247502" sldId="327"/>
            <ac:spMk id="4" creationId="{60E865E3-0A35-4655-9DCE-2105A0A5F2B4}"/>
          </ac:spMkLst>
        </pc:spChg>
      </pc:sldChg>
      <pc:sldChg chg="addSp modSp add ord">
        <pc:chgData name="Ellen Torfs" userId="c6aa1e10-4a12-4511-8c7c-135720d4f277" providerId="ADAL" clId="{77CCF5B3-C0E2-4801-98B9-41F9A838DC57}" dt="2021-06-22T09:41:21.429" v="390" actId="20577"/>
        <pc:sldMkLst>
          <pc:docMk/>
          <pc:sldMk cId="3938694877" sldId="328"/>
        </pc:sldMkLst>
        <pc:spChg chg="mod">
          <ac:chgData name="Ellen Torfs" userId="c6aa1e10-4a12-4511-8c7c-135720d4f277" providerId="ADAL" clId="{77CCF5B3-C0E2-4801-98B9-41F9A838DC57}" dt="2021-06-22T09:41:21.429" v="390" actId="20577"/>
          <ac:spMkLst>
            <pc:docMk/>
            <pc:sldMk cId="3938694877" sldId="328"/>
            <ac:spMk id="2" creationId="{B50C54A7-2A05-43EA-BEA4-CDAAF2098369}"/>
          </ac:spMkLst>
        </pc:spChg>
        <pc:spChg chg="mod">
          <ac:chgData name="Ellen Torfs" userId="c6aa1e10-4a12-4511-8c7c-135720d4f277" providerId="ADAL" clId="{77CCF5B3-C0E2-4801-98B9-41F9A838DC57}" dt="2021-06-22T09:39:41.696" v="298" actId="20577"/>
          <ac:spMkLst>
            <pc:docMk/>
            <pc:sldMk cId="3938694877" sldId="328"/>
            <ac:spMk id="3" creationId="{BF117BA7-8CE4-46E6-9E1A-6A3C1B84A175}"/>
          </ac:spMkLst>
        </pc:spChg>
        <pc:picChg chg="add mod">
          <ac:chgData name="Ellen Torfs" userId="c6aa1e10-4a12-4511-8c7c-135720d4f277" providerId="ADAL" clId="{77CCF5B3-C0E2-4801-98B9-41F9A838DC57}" dt="2021-06-22T09:40:15.046" v="339" actId="1076"/>
          <ac:picMkLst>
            <pc:docMk/>
            <pc:sldMk cId="3938694877" sldId="328"/>
            <ac:picMk id="4" creationId="{8EB3C90F-8984-4888-A897-8D2EC5F6B8FB}"/>
          </ac:picMkLst>
        </pc:picChg>
      </pc:sldChg>
      <pc:sldChg chg="addSp modSp add">
        <pc:chgData name="Ellen Torfs" userId="c6aa1e10-4a12-4511-8c7c-135720d4f277" providerId="ADAL" clId="{77CCF5B3-C0E2-4801-98B9-41F9A838DC57}" dt="2021-06-22T09:47:46.230" v="616"/>
        <pc:sldMkLst>
          <pc:docMk/>
          <pc:sldMk cId="3791442550" sldId="329"/>
        </pc:sldMkLst>
        <pc:spChg chg="mod">
          <ac:chgData name="Ellen Torfs" userId="c6aa1e10-4a12-4511-8c7c-135720d4f277" providerId="ADAL" clId="{77CCF5B3-C0E2-4801-98B9-41F9A838DC57}" dt="2021-06-22T09:47:29.429" v="612" actId="20577"/>
          <ac:spMkLst>
            <pc:docMk/>
            <pc:sldMk cId="3791442550" sldId="329"/>
            <ac:spMk id="2" creationId="{82623326-2E5D-4FF8-BE4C-A767C236B63B}"/>
          </ac:spMkLst>
        </pc:spChg>
        <pc:spChg chg="mod">
          <ac:chgData name="Ellen Torfs" userId="c6aa1e10-4a12-4511-8c7c-135720d4f277" providerId="ADAL" clId="{77CCF5B3-C0E2-4801-98B9-41F9A838DC57}" dt="2021-06-22T09:42:41.904" v="409" actId="20577"/>
          <ac:spMkLst>
            <pc:docMk/>
            <pc:sldMk cId="3791442550" sldId="329"/>
            <ac:spMk id="3" creationId="{3E7FC785-7AF5-4079-AAC0-1FABC775E385}"/>
          </ac:spMkLst>
        </pc:spChg>
        <pc:picChg chg="add mod">
          <ac:chgData name="Ellen Torfs" userId="c6aa1e10-4a12-4511-8c7c-135720d4f277" providerId="ADAL" clId="{77CCF5B3-C0E2-4801-98B9-41F9A838DC57}" dt="2021-06-22T09:47:46.230" v="616"/>
          <ac:picMkLst>
            <pc:docMk/>
            <pc:sldMk cId="3791442550" sldId="329"/>
            <ac:picMk id="4" creationId="{29D4B84E-3A7E-4668-B6AE-DF8B1E244FAF}"/>
          </ac:picMkLst>
        </pc:picChg>
      </pc:sldChg>
    </pc:docChg>
  </pc:docChgLst>
  <pc:docChgLst>
    <pc:chgData name="Ellen Torfs" userId="c6aa1e10-4a12-4511-8c7c-135720d4f277" providerId="ADAL" clId="{F6A79AB6-2528-42AE-A2FE-B12226EE25B1}"/>
    <pc:docChg chg="custSel modSld">
      <pc:chgData name="Ellen Torfs" userId="c6aa1e10-4a12-4511-8c7c-135720d4f277" providerId="ADAL" clId="{F6A79AB6-2528-42AE-A2FE-B12226EE25B1}" dt="2022-03-28T13:31:30.620" v="83" actId="1076"/>
      <pc:docMkLst>
        <pc:docMk/>
      </pc:docMkLst>
      <pc:sldChg chg="modSp mod">
        <pc:chgData name="Ellen Torfs" userId="c6aa1e10-4a12-4511-8c7c-135720d4f277" providerId="ADAL" clId="{F6A79AB6-2528-42AE-A2FE-B12226EE25B1}" dt="2022-03-28T13:08:13.484" v="2" actId="790"/>
        <pc:sldMkLst>
          <pc:docMk/>
          <pc:sldMk cId="2692106682" sldId="302"/>
        </pc:sldMkLst>
        <pc:spChg chg="mod">
          <ac:chgData name="Ellen Torfs" userId="c6aa1e10-4a12-4511-8c7c-135720d4f277" providerId="ADAL" clId="{F6A79AB6-2528-42AE-A2FE-B12226EE25B1}" dt="2022-03-28T13:08:13.484" v="2" actId="790"/>
          <ac:spMkLst>
            <pc:docMk/>
            <pc:sldMk cId="2692106682" sldId="302"/>
            <ac:spMk id="3" creationId="{BFF2E6CD-882A-41CA-AF1F-B5E118C9444D}"/>
          </ac:spMkLst>
        </pc:spChg>
      </pc:sldChg>
      <pc:sldChg chg="modSp mod">
        <pc:chgData name="Ellen Torfs" userId="c6aa1e10-4a12-4511-8c7c-135720d4f277" providerId="ADAL" clId="{F6A79AB6-2528-42AE-A2FE-B12226EE25B1}" dt="2022-03-28T13:08:42.761" v="7" actId="790"/>
        <pc:sldMkLst>
          <pc:docMk/>
          <pc:sldMk cId="3336669980" sldId="303"/>
        </pc:sldMkLst>
        <pc:spChg chg="mod">
          <ac:chgData name="Ellen Torfs" userId="c6aa1e10-4a12-4511-8c7c-135720d4f277" providerId="ADAL" clId="{F6A79AB6-2528-42AE-A2FE-B12226EE25B1}" dt="2022-03-28T13:08:28.429" v="5" actId="790"/>
          <ac:spMkLst>
            <pc:docMk/>
            <pc:sldMk cId="3336669980" sldId="303"/>
            <ac:spMk id="4" creationId="{87CEF387-1539-4C5D-BB44-654A9BD07363}"/>
          </ac:spMkLst>
        </pc:spChg>
        <pc:spChg chg="mod">
          <ac:chgData name="Ellen Torfs" userId="c6aa1e10-4a12-4511-8c7c-135720d4f277" providerId="ADAL" clId="{F6A79AB6-2528-42AE-A2FE-B12226EE25B1}" dt="2022-03-28T13:08:42.761" v="7" actId="790"/>
          <ac:spMkLst>
            <pc:docMk/>
            <pc:sldMk cId="3336669980" sldId="303"/>
            <ac:spMk id="5" creationId="{2B0A153C-40D5-4AB3-8581-05F7D031455B}"/>
          </ac:spMkLst>
        </pc:spChg>
      </pc:sldChg>
      <pc:sldChg chg="modSp mod">
        <pc:chgData name="Ellen Torfs" userId="c6aa1e10-4a12-4511-8c7c-135720d4f277" providerId="ADAL" clId="{F6A79AB6-2528-42AE-A2FE-B12226EE25B1}" dt="2022-03-28T13:09:53.194" v="26" actId="20577"/>
        <pc:sldMkLst>
          <pc:docMk/>
          <pc:sldMk cId="2731780687" sldId="305"/>
        </pc:sldMkLst>
        <pc:spChg chg="mod">
          <ac:chgData name="Ellen Torfs" userId="c6aa1e10-4a12-4511-8c7c-135720d4f277" providerId="ADAL" clId="{F6A79AB6-2528-42AE-A2FE-B12226EE25B1}" dt="2022-03-28T13:09:53.194" v="26" actId="20577"/>
          <ac:spMkLst>
            <pc:docMk/>
            <pc:sldMk cId="2731780687" sldId="305"/>
            <ac:spMk id="2" creationId="{B61481A5-9258-4059-A66C-56C9171001B2}"/>
          </ac:spMkLst>
        </pc:spChg>
      </pc:sldChg>
      <pc:sldChg chg="modSp mod">
        <pc:chgData name="Ellen Torfs" userId="c6aa1e10-4a12-4511-8c7c-135720d4f277" providerId="ADAL" clId="{F6A79AB6-2528-42AE-A2FE-B12226EE25B1}" dt="2022-03-28T13:10:02.333" v="27" actId="790"/>
        <pc:sldMkLst>
          <pc:docMk/>
          <pc:sldMk cId="927954261" sldId="307"/>
        </pc:sldMkLst>
        <pc:spChg chg="mod">
          <ac:chgData name="Ellen Torfs" userId="c6aa1e10-4a12-4511-8c7c-135720d4f277" providerId="ADAL" clId="{F6A79AB6-2528-42AE-A2FE-B12226EE25B1}" dt="2022-03-28T13:10:02.333" v="27" actId="790"/>
          <ac:spMkLst>
            <pc:docMk/>
            <pc:sldMk cId="927954261" sldId="307"/>
            <ac:spMk id="2" creationId="{B61481A5-9258-4059-A66C-56C9171001B2}"/>
          </ac:spMkLst>
        </pc:spChg>
      </pc:sldChg>
      <pc:sldChg chg="modSp mod">
        <pc:chgData name="Ellen Torfs" userId="c6aa1e10-4a12-4511-8c7c-135720d4f277" providerId="ADAL" clId="{F6A79AB6-2528-42AE-A2FE-B12226EE25B1}" dt="2022-03-28T13:11:18.341" v="34" actId="33524"/>
        <pc:sldMkLst>
          <pc:docMk/>
          <pc:sldMk cId="2370704042" sldId="308"/>
        </pc:sldMkLst>
        <pc:spChg chg="mod">
          <ac:chgData name="Ellen Torfs" userId="c6aa1e10-4a12-4511-8c7c-135720d4f277" providerId="ADAL" clId="{F6A79AB6-2528-42AE-A2FE-B12226EE25B1}" dt="2022-03-28T13:11:18.341" v="34" actId="33524"/>
          <ac:spMkLst>
            <pc:docMk/>
            <pc:sldMk cId="2370704042" sldId="308"/>
            <ac:spMk id="2" creationId="{D243AB1A-A546-45AD-9FF9-ABD2D5724C32}"/>
          </ac:spMkLst>
        </pc:spChg>
      </pc:sldChg>
      <pc:sldChg chg="modSp mod">
        <pc:chgData name="Ellen Torfs" userId="c6aa1e10-4a12-4511-8c7c-135720d4f277" providerId="ADAL" clId="{F6A79AB6-2528-42AE-A2FE-B12226EE25B1}" dt="2022-03-28T13:31:30.620" v="83" actId="1076"/>
        <pc:sldMkLst>
          <pc:docMk/>
          <pc:sldMk cId="347229046" sldId="309"/>
        </pc:sldMkLst>
        <pc:spChg chg="mod">
          <ac:chgData name="Ellen Torfs" userId="c6aa1e10-4a12-4511-8c7c-135720d4f277" providerId="ADAL" clId="{F6A79AB6-2528-42AE-A2FE-B12226EE25B1}" dt="2022-03-28T13:31:26.233" v="81" actId="20577"/>
          <ac:spMkLst>
            <pc:docMk/>
            <pc:sldMk cId="347229046" sldId="309"/>
            <ac:spMk id="2" creationId="{46C8800D-212F-430D-AC85-4A655A3EF681}"/>
          </ac:spMkLst>
        </pc:spChg>
        <pc:picChg chg="mod">
          <ac:chgData name="Ellen Torfs" userId="c6aa1e10-4a12-4511-8c7c-135720d4f277" providerId="ADAL" clId="{F6A79AB6-2528-42AE-A2FE-B12226EE25B1}" dt="2022-03-28T13:31:30.620" v="83" actId="1076"/>
          <ac:picMkLst>
            <pc:docMk/>
            <pc:sldMk cId="347229046" sldId="309"/>
            <ac:picMk id="4" creationId="{2D33A6E0-574B-4451-B617-A0F9BF92BCDA}"/>
          </ac:picMkLst>
        </pc:picChg>
      </pc:sldChg>
      <pc:sldChg chg="modSp mod">
        <pc:chgData name="Ellen Torfs" userId="c6aa1e10-4a12-4511-8c7c-135720d4f277" providerId="ADAL" clId="{F6A79AB6-2528-42AE-A2FE-B12226EE25B1}" dt="2022-03-28T13:10:21.800" v="29" actId="790"/>
        <pc:sldMkLst>
          <pc:docMk/>
          <pc:sldMk cId="1588908234" sldId="310"/>
        </pc:sldMkLst>
        <pc:spChg chg="mod">
          <ac:chgData name="Ellen Torfs" userId="c6aa1e10-4a12-4511-8c7c-135720d4f277" providerId="ADAL" clId="{F6A79AB6-2528-42AE-A2FE-B12226EE25B1}" dt="2022-03-28T13:10:21.800" v="29" actId="790"/>
          <ac:spMkLst>
            <pc:docMk/>
            <pc:sldMk cId="1588908234" sldId="310"/>
            <ac:spMk id="2" creationId="{1C07CD94-9F1B-42BB-93A6-8B579BF649FD}"/>
          </ac:spMkLst>
        </pc:spChg>
      </pc:sldChg>
      <pc:sldChg chg="modSp mod">
        <pc:chgData name="Ellen Torfs" userId="c6aa1e10-4a12-4511-8c7c-135720d4f277" providerId="ADAL" clId="{F6A79AB6-2528-42AE-A2FE-B12226EE25B1}" dt="2022-03-28T13:10:29.064" v="30" actId="790"/>
        <pc:sldMkLst>
          <pc:docMk/>
          <pc:sldMk cId="4117408665" sldId="311"/>
        </pc:sldMkLst>
        <pc:spChg chg="mod">
          <ac:chgData name="Ellen Torfs" userId="c6aa1e10-4a12-4511-8c7c-135720d4f277" providerId="ADAL" clId="{F6A79AB6-2528-42AE-A2FE-B12226EE25B1}" dt="2022-03-28T13:10:29.064" v="30" actId="790"/>
          <ac:spMkLst>
            <pc:docMk/>
            <pc:sldMk cId="4117408665" sldId="311"/>
            <ac:spMk id="2" creationId="{88C4130E-3C8D-459D-BA84-364ED395318B}"/>
          </ac:spMkLst>
        </pc:spChg>
      </pc:sldChg>
      <pc:sldChg chg="modSp mod">
        <pc:chgData name="Ellen Torfs" userId="c6aa1e10-4a12-4511-8c7c-135720d4f277" providerId="ADAL" clId="{F6A79AB6-2528-42AE-A2FE-B12226EE25B1}" dt="2022-03-28T13:10:36.895" v="31" actId="790"/>
        <pc:sldMkLst>
          <pc:docMk/>
          <pc:sldMk cId="4282726283" sldId="312"/>
        </pc:sldMkLst>
        <pc:spChg chg="mod">
          <ac:chgData name="Ellen Torfs" userId="c6aa1e10-4a12-4511-8c7c-135720d4f277" providerId="ADAL" clId="{F6A79AB6-2528-42AE-A2FE-B12226EE25B1}" dt="2022-03-28T13:10:36.895" v="31" actId="790"/>
          <ac:spMkLst>
            <pc:docMk/>
            <pc:sldMk cId="4282726283" sldId="312"/>
            <ac:spMk id="2" creationId="{E50DB3CD-17FD-47FA-8E5A-F1092B926155}"/>
          </ac:spMkLst>
        </pc:spChg>
      </pc:sldChg>
      <pc:sldChg chg="modSp mod">
        <pc:chgData name="Ellen Torfs" userId="c6aa1e10-4a12-4511-8c7c-135720d4f277" providerId="ADAL" clId="{F6A79AB6-2528-42AE-A2FE-B12226EE25B1}" dt="2022-03-28T13:10:59.536" v="32" actId="790"/>
        <pc:sldMkLst>
          <pc:docMk/>
          <pc:sldMk cId="4097377858" sldId="313"/>
        </pc:sldMkLst>
        <pc:spChg chg="mod">
          <ac:chgData name="Ellen Torfs" userId="c6aa1e10-4a12-4511-8c7c-135720d4f277" providerId="ADAL" clId="{F6A79AB6-2528-42AE-A2FE-B12226EE25B1}" dt="2022-03-28T13:10:59.536" v="32" actId="790"/>
          <ac:spMkLst>
            <pc:docMk/>
            <pc:sldMk cId="4097377858" sldId="313"/>
            <ac:spMk id="12" creationId="{7B595431-9A3E-4233-A28B-336325421C51}"/>
          </ac:spMkLst>
        </pc:spChg>
      </pc:sldChg>
      <pc:sldChg chg="modSp mod">
        <pc:chgData name="Ellen Torfs" userId="c6aa1e10-4a12-4511-8c7c-135720d4f277" providerId="ADAL" clId="{F6A79AB6-2528-42AE-A2FE-B12226EE25B1}" dt="2022-03-28T13:11:29.468" v="35" actId="790"/>
        <pc:sldMkLst>
          <pc:docMk/>
          <pc:sldMk cId="3310369761" sldId="315"/>
        </pc:sldMkLst>
        <pc:spChg chg="mod">
          <ac:chgData name="Ellen Torfs" userId="c6aa1e10-4a12-4511-8c7c-135720d4f277" providerId="ADAL" clId="{F6A79AB6-2528-42AE-A2FE-B12226EE25B1}" dt="2022-03-28T13:11:29.468" v="35" actId="790"/>
          <ac:spMkLst>
            <pc:docMk/>
            <pc:sldMk cId="3310369761" sldId="315"/>
            <ac:spMk id="2" creationId="{304DBA83-26C5-4D6B-89F5-102FB0132B2F}"/>
          </ac:spMkLst>
        </pc:spChg>
      </pc:sldChg>
      <pc:sldChg chg="modSp mod">
        <pc:chgData name="Ellen Torfs" userId="c6aa1e10-4a12-4511-8c7c-135720d4f277" providerId="ADAL" clId="{F6A79AB6-2528-42AE-A2FE-B12226EE25B1}" dt="2022-03-28T13:11:38.296" v="36" actId="790"/>
        <pc:sldMkLst>
          <pc:docMk/>
          <pc:sldMk cId="2415127037" sldId="316"/>
        </pc:sldMkLst>
        <pc:spChg chg="mod">
          <ac:chgData name="Ellen Torfs" userId="c6aa1e10-4a12-4511-8c7c-135720d4f277" providerId="ADAL" clId="{F6A79AB6-2528-42AE-A2FE-B12226EE25B1}" dt="2022-03-28T13:11:38.296" v="36" actId="790"/>
          <ac:spMkLst>
            <pc:docMk/>
            <pc:sldMk cId="2415127037" sldId="316"/>
            <ac:spMk id="2" creationId="{397A246C-2DE5-4AE2-8D39-727AA176B3B0}"/>
          </ac:spMkLst>
        </pc:spChg>
      </pc:sldChg>
      <pc:sldChg chg="modSp mod">
        <pc:chgData name="Ellen Torfs" userId="c6aa1e10-4a12-4511-8c7c-135720d4f277" providerId="ADAL" clId="{F6A79AB6-2528-42AE-A2FE-B12226EE25B1}" dt="2022-03-28T13:12:20.484" v="40" actId="790"/>
        <pc:sldMkLst>
          <pc:docMk/>
          <pc:sldMk cId="1252197957" sldId="318"/>
        </pc:sldMkLst>
        <pc:spChg chg="mod">
          <ac:chgData name="Ellen Torfs" userId="c6aa1e10-4a12-4511-8c7c-135720d4f277" providerId="ADAL" clId="{F6A79AB6-2528-42AE-A2FE-B12226EE25B1}" dt="2022-03-28T13:12:20.484" v="40" actId="790"/>
          <ac:spMkLst>
            <pc:docMk/>
            <pc:sldMk cId="1252197957" sldId="318"/>
            <ac:spMk id="9" creationId="{00B6C987-2E1E-4CBA-9B14-15473B0BA57C}"/>
          </ac:spMkLst>
        </pc:spChg>
      </pc:sldChg>
      <pc:sldChg chg="modSp mod">
        <pc:chgData name="Ellen Torfs" userId="c6aa1e10-4a12-4511-8c7c-135720d4f277" providerId="ADAL" clId="{F6A79AB6-2528-42AE-A2FE-B12226EE25B1}" dt="2022-03-28T13:12:32.399" v="41" actId="790"/>
        <pc:sldMkLst>
          <pc:docMk/>
          <pc:sldMk cId="606657963" sldId="319"/>
        </pc:sldMkLst>
        <pc:spChg chg="mod">
          <ac:chgData name="Ellen Torfs" userId="c6aa1e10-4a12-4511-8c7c-135720d4f277" providerId="ADAL" clId="{F6A79AB6-2528-42AE-A2FE-B12226EE25B1}" dt="2022-03-28T13:12:32.399" v="41" actId="790"/>
          <ac:spMkLst>
            <pc:docMk/>
            <pc:sldMk cId="606657963" sldId="319"/>
            <ac:spMk id="2" creationId="{30D33EBA-1913-453B-B768-44EEE688A8D3}"/>
          </ac:spMkLst>
        </pc:spChg>
      </pc:sldChg>
      <pc:sldChg chg="modSp mod">
        <pc:chgData name="Ellen Torfs" userId="c6aa1e10-4a12-4511-8c7c-135720d4f277" providerId="ADAL" clId="{F6A79AB6-2528-42AE-A2FE-B12226EE25B1}" dt="2022-03-28T13:12:40.759" v="42" actId="790"/>
        <pc:sldMkLst>
          <pc:docMk/>
          <pc:sldMk cId="2906044658" sldId="321"/>
        </pc:sldMkLst>
        <pc:spChg chg="mod">
          <ac:chgData name="Ellen Torfs" userId="c6aa1e10-4a12-4511-8c7c-135720d4f277" providerId="ADAL" clId="{F6A79AB6-2528-42AE-A2FE-B12226EE25B1}" dt="2022-03-28T13:12:40.759" v="42" actId="790"/>
          <ac:spMkLst>
            <pc:docMk/>
            <pc:sldMk cId="2906044658" sldId="321"/>
            <ac:spMk id="2" creationId="{F5870513-30E0-4561-894B-F3B5E5667693}"/>
          </ac:spMkLst>
        </pc:spChg>
      </pc:sldChg>
      <pc:sldChg chg="modSp mod">
        <pc:chgData name="Ellen Torfs" userId="c6aa1e10-4a12-4511-8c7c-135720d4f277" providerId="ADAL" clId="{F6A79AB6-2528-42AE-A2FE-B12226EE25B1}" dt="2022-03-28T13:22:58.871" v="62" actId="20577"/>
        <pc:sldMkLst>
          <pc:docMk/>
          <pc:sldMk cId="4288858698" sldId="322"/>
        </pc:sldMkLst>
        <pc:spChg chg="mod">
          <ac:chgData name="Ellen Torfs" userId="c6aa1e10-4a12-4511-8c7c-135720d4f277" providerId="ADAL" clId="{F6A79AB6-2528-42AE-A2FE-B12226EE25B1}" dt="2022-03-28T13:22:58.871" v="62" actId="20577"/>
          <ac:spMkLst>
            <pc:docMk/>
            <pc:sldMk cId="4288858698" sldId="322"/>
            <ac:spMk id="5" creationId="{9A656333-46A3-428C-8051-8960C9D88165}"/>
          </ac:spMkLst>
        </pc:spChg>
      </pc:sldChg>
      <pc:sldChg chg="modSp mod">
        <pc:chgData name="Ellen Torfs" userId="c6aa1e10-4a12-4511-8c7c-135720d4f277" providerId="ADAL" clId="{F6A79AB6-2528-42AE-A2FE-B12226EE25B1}" dt="2022-03-28T13:13:00.056" v="44" actId="790"/>
        <pc:sldMkLst>
          <pc:docMk/>
          <pc:sldMk cId="443143824" sldId="323"/>
        </pc:sldMkLst>
        <pc:spChg chg="mod">
          <ac:chgData name="Ellen Torfs" userId="c6aa1e10-4a12-4511-8c7c-135720d4f277" providerId="ADAL" clId="{F6A79AB6-2528-42AE-A2FE-B12226EE25B1}" dt="2022-03-28T13:13:00.056" v="44" actId="790"/>
          <ac:spMkLst>
            <pc:docMk/>
            <pc:sldMk cId="443143824" sldId="323"/>
            <ac:spMk id="4" creationId="{36B07347-B1FA-4BB7-B77E-228B03FD1BD6}"/>
          </ac:spMkLst>
        </pc:spChg>
      </pc:sldChg>
      <pc:sldChg chg="modSp mod">
        <pc:chgData name="Ellen Torfs" userId="c6aa1e10-4a12-4511-8c7c-135720d4f277" providerId="ADAL" clId="{F6A79AB6-2528-42AE-A2FE-B12226EE25B1}" dt="2022-03-28T13:13:16.853" v="46" actId="33524"/>
        <pc:sldMkLst>
          <pc:docMk/>
          <pc:sldMk cId="890421040" sldId="324"/>
        </pc:sldMkLst>
        <pc:spChg chg="mod">
          <ac:chgData name="Ellen Torfs" userId="c6aa1e10-4a12-4511-8c7c-135720d4f277" providerId="ADAL" clId="{F6A79AB6-2528-42AE-A2FE-B12226EE25B1}" dt="2022-03-28T13:13:16.853" v="46" actId="33524"/>
          <ac:spMkLst>
            <pc:docMk/>
            <pc:sldMk cId="890421040" sldId="324"/>
            <ac:spMk id="2" creationId="{D8F72FD6-8DE2-4C27-88AD-A9673DA81B6F}"/>
          </ac:spMkLst>
        </pc:spChg>
      </pc:sldChg>
      <pc:sldChg chg="modSp mod">
        <pc:chgData name="Ellen Torfs" userId="c6aa1e10-4a12-4511-8c7c-135720d4f277" providerId="ADAL" clId="{F6A79AB6-2528-42AE-A2FE-B12226EE25B1}" dt="2022-03-28T13:13:37.674" v="47" actId="790"/>
        <pc:sldMkLst>
          <pc:docMk/>
          <pc:sldMk cId="330415975" sldId="325"/>
        </pc:sldMkLst>
        <pc:spChg chg="mod">
          <ac:chgData name="Ellen Torfs" userId="c6aa1e10-4a12-4511-8c7c-135720d4f277" providerId="ADAL" clId="{F6A79AB6-2528-42AE-A2FE-B12226EE25B1}" dt="2022-03-28T13:13:37.674" v="47" actId="790"/>
          <ac:spMkLst>
            <pc:docMk/>
            <pc:sldMk cId="330415975" sldId="325"/>
            <ac:spMk id="4" creationId="{01E4DDF2-B42A-4571-8B75-CADF43DAC3F7}"/>
          </ac:spMkLst>
        </pc:spChg>
      </pc:sldChg>
      <pc:sldChg chg="modSp mod">
        <pc:chgData name="Ellen Torfs" userId="c6aa1e10-4a12-4511-8c7c-135720d4f277" providerId="ADAL" clId="{F6A79AB6-2528-42AE-A2FE-B12226EE25B1}" dt="2022-03-28T13:13:44.728" v="48" actId="790"/>
        <pc:sldMkLst>
          <pc:docMk/>
          <pc:sldMk cId="2928987568" sldId="326"/>
        </pc:sldMkLst>
        <pc:spChg chg="mod">
          <ac:chgData name="Ellen Torfs" userId="c6aa1e10-4a12-4511-8c7c-135720d4f277" providerId="ADAL" clId="{F6A79AB6-2528-42AE-A2FE-B12226EE25B1}" dt="2022-03-28T13:13:44.728" v="48" actId="790"/>
          <ac:spMkLst>
            <pc:docMk/>
            <pc:sldMk cId="2928987568" sldId="326"/>
            <ac:spMk id="4" creationId="{36B07347-B1FA-4BB7-B77E-228B03FD1BD6}"/>
          </ac:spMkLst>
        </pc:spChg>
      </pc:sldChg>
      <pc:sldChg chg="modSp mod">
        <pc:chgData name="Ellen Torfs" userId="c6aa1e10-4a12-4511-8c7c-135720d4f277" providerId="ADAL" clId="{F6A79AB6-2528-42AE-A2FE-B12226EE25B1}" dt="2022-03-28T13:11:54.158" v="38" actId="790"/>
        <pc:sldMkLst>
          <pc:docMk/>
          <pc:sldMk cId="2933665879" sldId="327"/>
        </pc:sldMkLst>
        <pc:spChg chg="mod">
          <ac:chgData name="Ellen Torfs" userId="c6aa1e10-4a12-4511-8c7c-135720d4f277" providerId="ADAL" clId="{F6A79AB6-2528-42AE-A2FE-B12226EE25B1}" dt="2022-03-28T13:11:54.158" v="38" actId="790"/>
          <ac:spMkLst>
            <pc:docMk/>
            <pc:sldMk cId="2933665879" sldId="327"/>
            <ac:spMk id="5" creationId="{BD873DD6-7657-4E02-9466-998F5805F8FB}"/>
          </ac:spMkLst>
        </pc:spChg>
      </pc:sldChg>
      <pc:sldChg chg="modSp mod">
        <pc:chgData name="Ellen Torfs" userId="c6aa1e10-4a12-4511-8c7c-135720d4f277" providerId="ADAL" clId="{F6A79AB6-2528-42AE-A2FE-B12226EE25B1}" dt="2022-03-28T13:11:45.262" v="37" actId="790"/>
        <pc:sldMkLst>
          <pc:docMk/>
          <pc:sldMk cId="3938694877" sldId="328"/>
        </pc:sldMkLst>
        <pc:spChg chg="mod">
          <ac:chgData name="Ellen Torfs" userId="c6aa1e10-4a12-4511-8c7c-135720d4f277" providerId="ADAL" clId="{F6A79AB6-2528-42AE-A2FE-B12226EE25B1}" dt="2022-03-28T13:11:45.262" v="37" actId="790"/>
          <ac:spMkLst>
            <pc:docMk/>
            <pc:sldMk cId="3938694877" sldId="328"/>
            <ac:spMk id="2" creationId="{B50C54A7-2A05-43EA-BEA4-CDAAF2098369}"/>
          </ac:spMkLst>
        </pc:spChg>
      </pc:sldChg>
      <pc:sldChg chg="modSp mod">
        <pc:chgData name="Ellen Torfs" userId="c6aa1e10-4a12-4511-8c7c-135720d4f277" providerId="ADAL" clId="{F6A79AB6-2528-42AE-A2FE-B12226EE25B1}" dt="2022-03-28T13:12:01.175" v="39" actId="790"/>
        <pc:sldMkLst>
          <pc:docMk/>
          <pc:sldMk cId="3791442550" sldId="329"/>
        </pc:sldMkLst>
        <pc:spChg chg="mod">
          <ac:chgData name="Ellen Torfs" userId="c6aa1e10-4a12-4511-8c7c-135720d4f277" providerId="ADAL" clId="{F6A79AB6-2528-42AE-A2FE-B12226EE25B1}" dt="2022-03-28T13:12:01.175" v="39" actId="790"/>
          <ac:spMkLst>
            <pc:docMk/>
            <pc:sldMk cId="3791442550" sldId="329"/>
            <ac:spMk id="2" creationId="{82623326-2E5D-4FF8-BE4C-A767C236B63B}"/>
          </ac:spMkLst>
        </pc:spChg>
      </pc:sldChg>
      <pc:sldChg chg="modSp mod">
        <pc:chgData name="Ellen Torfs" userId="c6aa1e10-4a12-4511-8c7c-135720d4f277" providerId="ADAL" clId="{F6A79AB6-2528-42AE-A2FE-B12226EE25B1}" dt="2022-03-28T13:13:56.633" v="49" actId="790"/>
        <pc:sldMkLst>
          <pc:docMk/>
          <pc:sldMk cId="3745116164" sldId="331"/>
        </pc:sldMkLst>
        <pc:spChg chg="mod">
          <ac:chgData name="Ellen Torfs" userId="c6aa1e10-4a12-4511-8c7c-135720d4f277" providerId="ADAL" clId="{F6A79AB6-2528-42AE-A2FE-B12226EE25B1}" dt="2022-03-28T13:13:56.633" v="49" actId="790"/>
          <ac:spMkLst>
            <pc:docMk/>
            <pc:sldMk cId="3745116164" sldId="331"/>
            <ac:spMk id="2" creationId="{78CDE222-EEFE-40C9-BA13-5B72011FAE3B}"/>
          </ac:spMkLst>
        </pc:spChg>
      </pc:sldChg>
      <pc:sldChg chg="modSp mod">
        <pc:chgData name="Ellen Torfs" userId="c6aa1e10-4a12-4511-8c7c-135720d4f277" providerId="ADAL" clId="{F6A79AB6-2528-42AE-A2FE-B12226EE25B1}" dt="2022-03-28T13:09:01.093" v="9" actId="790"/>
        <pc:sldMkLst>
          <pc:docMk/>
          <pc:sldMk cId="269910501" sldId="332"/>
        </pc:sldMkLst>
        <pc:spChg chg="mod">
          <ac:chgData name="Ellen Torfs" userId="c6aa1e10-4a12-4511-8c7c-135720d4f277" providerId="ADAL" clId="{F6A79AB6-2528-42AE-A2FE-B12226EE25B1}" dt="2022-03-28T13:09:01.093" v="9" actId="790"/>
          <ac:spMkLst>
            <pc:docMk/>
            <pc:sldMk cId="269910501" sldId="332"/>
            <ac:spMk id="2" creationId="{F252CA8D-8B34-49F2-B68C-8AF2598C6FBF}"/>
          </ac:spMkLst>
        </pc:spChg>
      </pc:sldChg>
    </pc:docChg>
  </pc:docChgLst>
  <pc:docChgLst>
    <pc:chgData name="Ellen Torfs" userId="c6aa1e10-4a12-4511-8c7c-135720d4f277" providerId="ADAL" clId="{A7BA63D5-D882-44D3-A74E-38585853B8C1}"/>
    <pc:docChg chg="custSel addSld modSld">
      <pc:chgData name="Ellen Torfs" userId="c6aa1e10-4a12-4511-8c7c-135720d4f277" providerId="ADAL" clId="{A7BA63D5-D882-44D3-A74E-38585853B8C1}" dt="2021-06-23T08:39:09.217" v="370" actId="1076"/>
      <pc:docMkLst>
        <pc:docMk/>
      </pc:docMkLst>
      <pc:sldChg chg="modSp add">
        <pc:chgData name="Ellen Torfs" userId="c6aa1e10-4a12-4511-8c7c-135720d4f277" providerId="ADAL" clId="{A7BA63D5-D882-44D3-A74E-38585853B8C1}" dt="2021-06-23T08:37:15.643" v="362" actId="27636"/>
        <pc:sldMkLst>
          <pc:docMk/>
          <pc:sldMk cId="1307018764" sldId="330"/>
        </pc:sldMkLst>
        <pc:spChg chg="mod">
          <ac:chgData name="Ellen Torfs" userId="c6aa1e10-4a12-4511-8c7c-135720d4f277" providerId="ADAL" clId="{A7BA63D5-D882-44D3-A74E-38585853B8C1}" dt="2021-06-23T08:37:15.643" v="362" actId="27636"/>
          <ac:spMkLst>
            <pc:docMk/>
            <pc:sldMk cId="1307018764" sldId="330"/>
            <ac:spMk id="2" creationId="{43B7483A-9B0A-48B9-A031-226B6BA2D550}"/>
          </ac:spMkLst>
        </pc:spChg>
        <pc:spChg chg="mod">
          <ac:chgData name="Ellen Torfs" userId="c6aa1e10-4a12-4511-8c7c-135720d4f277" providerId="ADAL" clId="{A7BA63D5-D882-44D3-A74E-38585853B8C1}" dt="2021-06-23T08:27:27.655" v="86" actId="20577"/>
          <ac:spMkLst>
            <pc:docMk/>
            <pc:sldMk cId="1307018764" sldId="330"/>
            <ac:spMk id="3" creationId="{216A6EBB-5342-4536-9C71-8C0A7DCAD0B7}"/>
          </ac:spMkLst>
        </pc:spChg>
      </pc:sldChg>
      <pc:sldChg chg="addSp modSp add">
        <pc:chgData name="Ellen Torfs" userId="c6aa1e10-4a12-4511-8c7c-135720d4f277" providerId="ADAL" clId="{A7BA63D5-D882-44D3-A74E-38585853B8C1}" dt="2021-06-23T08:39:09.217" v="370" actId="1076"/>
        <pc:sldMkLst>
          <pc:docMk/>
          <pc:sldMk cId="3745116164" sldId="331"/>
        </pc:sldMkLst>
        <pc:spChg chg="mod">
          <ac:chgData name="Ellen Torfs" userId="c6aa1e10-4a12-4511-8c7c-135720d4f277" providerId="ADAL" clId="{A7BA63D5-D882-44D3-A74E-38585853B8C1}" dt="2021-06-23T08:37:44.690" v="365" actId="20577"/>
          <ac:spMkLst>
            <pc:docMk/>
            <pc:sldMk cId="3745116164" sldId="331"/>
            <ac:spMk id="2" creationId="{78CDE222-EEFE-40C9-BA13-5B72011FAE3B}"/>
          </ac:spMkLst>
        </pc:spChg>
        <pc:spChg chg="mod">
          <ac:chgData name="Ellen Torfs" userId="c6aa1e10-4a12-4511-8c7c-135720d4f277" providerId="ADAL" clId="{A7BA63D5-D882-44D3-A74E-38585853B8C1}" dt="2021-06-23T08:32:21.163" v="191" actId="20577"/>
          <ac:spMkLst>
            <pc:docMk/>
            <pc:sldMk cId="3745116164" sldId="331"/>
            <ac:spMk id="3" creationId="{AEB8B5C6-6C40-45FC-9D0D-C5E617A4ED56}"/>
          </ac:spMkLst>
        </pc:spChg>
        <pc:picChg chg="add mod">
          <ac:chgData name="Ellen Torfs" userId="c6aa1e10-4a12-4511-8c7c-135720d4f277" providerId="ADAL" clId="{A7BA63D5-D882-44D3-A74E-38585853B8C1}" dt="2021-06-23T08:39:09.217" v="370" actId="1076"/>
          <ac:picMkLst>
            <pc:docMk/>
            <pc:sldMk cId="3745116164" sldId="331"/>
            <ac:picMk id="4" creationId="{CD26C66E-A14F-45BD-903D-C95748E7F33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30/03/2022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30/03/2022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908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public class Account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private double balance = 0;</a:t>
            </a:r>
          </a:p>
          <a:p>
            <a:endParaRPr lang="en-GB" dirty="0"/>
          </a:p>
          <a:p>
            <a:r>
              <a:rPr lang="en-GB" dirty="0"/>
              <a:t>        public void Credit(double amount)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balance += amount;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public void Debit(double amount)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if (balance &gt; amount)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balance -= amount;</a:t>
            </a:r>
          </a:p>
          <a:p>
            <a:r>
              <a:rPr lang="en-GB" dirty="0"/>
              <a:t>            }     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public double Balance  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get { return balance; }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865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have other classes in a unit test project that do not have the </a:t>
            </a:r>
            <a:r>
              <a:rPr lang="en-GB" dirty="0"/>
              <a:t>[</a:t>
            </a:r>
            <a:r>
              <a:rPr lang="en-GB" dirty="0" err="1"/>
              <a:t>TestClass</a:t>
            </a:r>
            <a:r>
              <a:rPr lang="en-GB" dirty="0"/>
              <a:t>]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attribute, and you can have other methods in test classes that do not have the </a:t>
            </a:r>
            <a:r>
              <a:rPr lang="en-GB" dirty="0"/>
              <a:t>[</a:t>
            </a:r>
            <a:r>
              <a:rPr lang="en-GB" dirty="0" err="1"/>
              <a:t>TestMethod</a:t>
            </a:r>
            <a:r>
              <a:rPr lang="en-GB" dirty="0"/>
              <a:t>]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attribute. You can call these other classes and methods from your test methods.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852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Equal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variables</a:t>
            </a:r>
          </a:p>
          <a:p>
            <a:r>
              <a:rPr lang="nl-BE" dirty="0"/>
              <a:t>Same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objects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nconclusive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is a test for which you cannot determine the result. For example, what if you had a test that uses some kind of an external resource (Internet connection, for example). If the connection is currently not available, this doesn't really mean the test is a failure. On the other hand, you shouldn't just mark it as successful without actually running it through. So you mark it as inconclusive and this can be seen in the test report.</a:t>
            </a:r>
            <a:endParaRPr lang="nl-BE" dirty="0"/>
          </a:p>
          <a:p>
            <a:endParaRPr lang="nl-B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913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True indicates a case-insensitive comparison :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IgnoreCase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=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63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351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98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183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8BB39D-31D6-45C8-837E-90B124E4AFBE}" type="datetime1">
              <a:rPr lang="nl-BE" smtClean="0"/>
              <a:t>30/03/2022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2BB95F32-6809-44AB-8B8B-13789CFF96A7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F8041F9F-0469-44CA-A083-37671C9FFDDD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39F7D918-DD74-4A56-B460-964455FEBCFA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2A9FB0E-BAC5-42D1-9086-A34FE9EEDAFE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780CD11B-AA4C-4083-A1A1-4F1338D419FA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24131AEB-1787-4410-839B-81A18CF3F13B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9A1D928-24B8-431C-8742-7C60ADFCB502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EDE3EA39-64AA-4D2D-9229-C1C66A1C5CEB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5185165C-C76C-4343-B301-DE08B9EE5810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9AB82CC-33D3-44DA-AAC4-4A547BEAD50F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437D11C-1D6A-4B11-BBF0-03D8861E786E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BF102A9F-7CF7-4345-9858-2E3B41C4CC46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D714E197-4E80-4C0D-9FAC-6EF0AABBDBFC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DD08044E-F948-4D27-B342-A57374869351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734BCEF1-EBC3-44EB-B2C1-0AAFE2E177B2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BC2E40C4-87F8-4DA4-BC0E-CE33C8B1439A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07AC817-3C01-4C2D-851B-071FBDA919C4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815F3F97-1195-4E18-887D-6DE9B8609C1F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52F58-6215-4C37-BB2D-9349D9D229B5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F0F968C6-3F11-4B6B-A14D-A696D7AA2DE6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E6A5368D-2847-495A-9FAB-45CEEC46E84D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87AEBC2-363C-4F0E-AE66-F0AFFE9250E4}" type="datetime1">
              <a:rPr lang="nl-BE" smtClean="0"/>
              <a:t>30/03/2022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A619211D-74EF-49F8-BD06-6425F04B7311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C00548AC-7598-43E5-A9ED-DA9F26672366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43A49427-302B-4E76-AFFC-16D5477ADEC0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182FC620-DECE-4558-AFAE-ED1017757751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226D86D-15AB-4221-8A03-C2DD446A3D97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A8B9-A57E-41D3-9EBF-1F9D9E45C692}" type="datetime1">
              <a:rPr lang="nl-BE" smtClean="0"/>
              <a:t>30/03/2022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D135-B7FE-4B63-B4EF-E2197A24B762}" type="datetime1">
              <a:rPr lang="nl-BE" smtClean="0"/>
              <a:t>30/03/2022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5348EBE-E120-4CE1-96E4-32CA7C47A14B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9C35AE1-3001-48AC-BEF7-DC7D8DD63F7E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245D12B-ACED-467B-B362-E83872A4E0F9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B93B806-AD23-4F7C-BA37-B9B5CEE253A6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1E8312F-E17B-4946-8719-02DFB6C37F08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5D40BC53-4062-4874-A0B6-58568DA24171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743566AE-BDFE-4A09-AE4C-58E4C725F7DB}" type="datetime1">
              <a:rPr lang="nl-BE" smtClean="0"/>
              <a:t>30/03/2022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10D04A-E56D-4316-9743-C554A890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424530"/>
          </a:xfrm>
        </p:spPr>
        <p:txBody>
          <a:bodyPr/>
          <a:lstStyle/>
          <a:p>
            <a:r>
              <a:rPr lang="nl-BE" dirty="0"/>
              <a:t>IN Visual Studio 2019 </a:t>
            </a:r>
            <a:r>
              <a:rPr lang="nl-BE" dirty="0" err="1"/>
              <a:t>and</a:t>
            </a:r>
            <a:r>
              <a:rPr lang="nl-BE" dirty="0"/>
              <a:t> .NET 5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6600" b="1" dirty="0"/>
              <a:t>.NET Development</a:t>
            </a:r>
            <a:br>
              <a:rPr lang="nl-BE" sz="6600" b="1" dirty="0"/>
            </a:br>
            <a:r>
              <a:rPr lang="nl-BE" sz="6600" b="1" dirty="0"/>
              <a:t>Unit </a:t>
            </a:r>
            <a:r>
              <a:rPr lang="nl-BE" sz="6600" b="1" dirty="0" err="1"/>
              <a:t>Testing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099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4130E-3C8D-459D-BA84-364ED39531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Solution | Add | New Project…</a:t>
            </a:r>
          </a:p>
          <a:p>
            <a:endParaRPr lang="en-US">
              <a:solidFill>
                <a:srgbClr val="C00000"/>
              </a:solidFill>
            </a:endParaRPr>
          </a:p>
          <a:p>
            <a:endParaRPr lang="en-US">
              <a:solidFill>
                <a:srgbClr val="C00000"/>
              </a:solidFill>
            </a:endParaRPr>
          </a:p>
          <a:p>
            <a:endParaRPr lang="en-US">
              <a:solidFill>
                <a:srgbClr val="C00000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Name:  </a:t>
            </a:r>
            <a:r>
              <a:rPr lang="en-US">
                <a:solidFill>
                  <a:srgbClr val="009CAB"/>
                </a:solidFill>
              </a:rPr>
              <a:t>BankTest</a:t>
            </a:r>
          </a:p>
          <a:p>
            <a:endParaRPr lang="en-US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009CAB"/>
                </a:solidFill>
              </a:rPr>
              <a:t>BankTest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is a Class Library that contains all the test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classes needed for </a:t>
            </a:r>
            <a:r>
              <a:rPr lang="en-US" b="1">
                <a:solidFill>
                  <a:schemeClr val="tx1"/>
                </a:solidFill>
              </a:rPr>
              <a:t>unit testing </a:t>
            </a:r>
            <a:r>
              <a:rPr lang="en-US">
                <a:solidFill>
                  <a:schemeClr val="tx1"/>
                </a:solidFill>
              </a:rPr>
              <a:t>the classes in the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Class Library </a:t>
            </a:r>
            <a:r>
              <a:rPr lang="en-US">
                <a:solidFill>
                  <a:srgbClr val="009CAB"/>
                </a:solidFill>
              </a:rPr>
              <a:t>Bank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B134A-1F8A-412D-A54A-B6CF2ADF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Add</a:t>
            </a:r>
            <a:r>
              <a:rPr lang="nl-BE" b="1" dirty="0"/>
              <a:t> </a:t>
            </a:r>
            <a:r>
              <a:rPr lang="nl-BE" b="1" dirty="0" err="1"/>
              <a:t>MsTest</a:t>
            </a:r>
            <a:r>
              <a:rPr lang="nl-BE" b="1" dirty="0"/>
              <a:t> Test Project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FBEC-B4F4-42D6-A550-8477047D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4" y="2296276"/>
            <a:ext cx="7937378" cy="112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E685C-2D02-4602-BA5F-29B253A3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236" y="4004120"/>
            <a:ext cx="3243763" cy="24417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4F52-E593-4312-88C1-4AA12236C9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11740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DB3CD-17FD-47FA-8E5A-F1092B926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Add reference from test project (BankTest) to project to be unit tested (Bank)</a:t>
            </a:r>
          </a:p>
          <a:p>
            <a:endParaRPr lang="en-US"/>
          </a:p>
          <a:p>
            <a:r>
              <a:rPr lang="en-US"/>
              <a:t>BankTest (right click) | Add | Project Reference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81060-4180-4405-BB10-B4C6ADA4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Reference	</a:t>
            </a:r>
            <a:endParaRPr lang="en-GB" sz="3200" dirty="0"/>
          </a:p>
        </p:txBody>
      </p:sp>
      <p:pic>
        <p:nvPicPr>
          <p:cNvPr id="4" name="Afbeelding 8">
            <a:extLst>
              <a:ext uri="{FF2B5EF4-FFF2-40B4-BE49-F238E27FC236}">
                <a16:creationId xmlns:a16="http://schemas.microsoft.com/office/drawing/2014/main" id="{609D5B83-0BD5-43A9-ACA2-F8B7CBA2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0" y="3505275"/>
            <a:ext cx="6127934" cy="30639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7F5E9-FE2E-4154-ABE1-CE52756534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8272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B182AC-B21E-4880-884E-50C59BFCA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Rename</a:t>
            </a:r>
            <a:r>
              <a:rPr lang="nl-BE" dirty="0"/>
              <a:t> UnitTest1.cs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AccountTest.cs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66CA8-C2CF-4A2E-A3CC-65CC5C53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Class </a:t>
            </a:r>
            <a:r>
              <a:rPr lang="nl-BE" b="1" dirty="0" err="1"/>
              <a:t>AccountTest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706F3-AF4A-4156-98B6-E95221C6E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"/>
          <a:stretch/>
        </p:blipFill>
        <p:spPr>
          <a:xfrm>
            <a:off x="683192" y="2768357"/>
            <a:ext cx="4826336" cy="37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595431-9A3E-4233-A28B-336325421C51}"/>
              </a:ext>
            </a:extLst>
          </p:cNvPr>
          <p:cNvSpPr txBox="1"/>
          <p:nvPr/>
        </p:nvSpPr>
        <p:spPr>
          <a:xfrm>
            <a:off x="5840614" y="3107794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9CAB"/>
                </a:solidFill>
              </a:rPr>
              <a:t>Using</a:t>
            </a:r>
            <a:r>
              <a:rPr lang="en-US"/>
              <a:t> makes it able to call into the Bank project under test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9EE9C3C-7E3D-4795-B081-26BE07ED7298}"/>
              </a:ext>
            </a:extLst>
          </p:cNvPr>
          <p:cNvSpPr/>
          <p:nvPr/>
        </p:nvSpPr>
        <p:spPr>
          <a:xfrm>
            <a:off x="5509528" y="2875548"/>
            <a:ext cx="279843" cy="3546136"/>
          </a:xfrm>
          <a:prstGeom prst="rightBrace">
            <a:avLst>
              <a:gd name="adj1" fmla="val 8333"/>
              <a:gd name="adj2" fmla="val 50510"/>
            </a:avLst>
          </a:prstGeom>
          <a:ln w="190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5755D-5A30-4F29-B44F-9B7483D92264}"/>
              </a:ext>
            </a:extLst>
          </p:cNvPr>
          <p:cNvSpPr txBox="1"/>
          <p:nvPr/>
        </p:nvSpPr>
        <p:spPr>
          <a:xfrm>
            <a:off x="5883444" y="3915876"/>
            <a:ext cx="57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009CAB"/>
                </a:solidFill>
              </a:rPr>
              <a:t>[</a:t>
            </a:r>
            <a:r>
              <a:rPr lang="en-GB" b="1" dirty="0" err="1">
                <a:solidFill>
                  <a:srgbClr val="009CAB"/>
                </a:solidFill>
              </a:rPr>
              <a:t>TestClass</a:t>
            </a:r>
            <a:r>
              <a:rPr lang="en-GB" b="1" dirty="0">
                <a:solidFill>
                  <a:srgbClr val="009CAB"/>
                </a:solidFill>
              </a:rPr>
              <a:t>] </a:t>
            </a:r>
            <a:r>
              <a:rPr lang="en-GB" dirty="0"/>
              <a:t>attribute is required on any class that contains unit test methods that you want to run in Test Explorer.</a:t>
            </a:r>
            <a:br>
              <a:rPr lang="nl-BE" dirty="0"/>
            </a:br>
            <a:endParaRPr lang="en-GB" dirty="0"/>
          </a:p>
          <a:p>
            <a:r>
              <a:rPr lang="en-GB" dirty="0"/>
              <a:t>Each test method that you want Test Explorer to recognize must have the </a:t>
            </a:r>
            <a:r>
              <a:rPr lang="en-GB" b="1" dirty="0">
                <a:solidFill>
                  <a:srgbClr val="009CAB"/>
                </a:solidFill>
              </a:rPr>
              <a:t>[</a:t>
            </a:r>
            <a:r>
              <a:rPr lang="en-GB" b="1" dirty="0" err="1">
                <a:solidFill>
                  <a:srgbClr val="009CAB"/>
                </a:solidFill>
              </a:rPr>
              <a:t>TestMethod</a:t>
            </a:r>
            <a:r>
              <a:rPr lang="en-GB" b="1" dirty="0">
                <a:solidFill>
                  <a:srgbClr val="009CAB"/>
                </a:solidFill>
              </a:rPr>
              <a:t>] </a:t>
            </a:r>
            <a:r>
              <a:rPr lang="en-GB" dirty="0"/>
              <a:t>attribute.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A82D-21B3-4731-826E-CCCB1B1EEA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09737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43AB1A-A546-45AD-9FF9-ABD2D5724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To write a test method, you should follow the </a:t>
            </a:r>
            <a:r>
              <a:rPr lang="en-US" b="1" dirty="0">
                <a:solidFill>
                  <a:srgbClr val="009CAB"/>
                </a:solidFill>
              </a:rPr>
              <a:t>AAA pattern </a:t>
            </a:r>
            <a:r>
              <a:rPr lang="en-US" dirty="0"/>
              <a:t>which splits up the code in 3 actions. Following this pattern, the test code becomes well structured and easy to understand.</a:t>
            </a:r>
          </a:p>
          <a:p>
            <a:endParaRPr lang="en-US" dirty="0"/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Arrange</a:t>
            </a:r>
            <a:r>
              <a:rPr lang="en-US" dirty="0"/>
              <a:t> section of a unit test method initializes objects and sets the value of the data that is passed to the method under test.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Act</a:t>
            </a:r>
            <a:r>
              <a:rPr lang="en-US" dirty="0"/>
              <a:t> section invokes the method under test with the arranged parameters.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Assert</a:t>
            </a:r>
            <a:r>
              <a:rPr lang="en-US" dirty="0"/>
              <a:t> section verifies that the action of the method under test behaves as expected.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D6EE2-C9BB-4270-ABE8-9AB404BD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Writing</a:t>
            </a:r>
            <a:r>
              <a:rPr lang="nl-BE" b="1" dirty="0"/>
              <a:t> test </a:t>
            </a:r>
            <a:r>
              <a:rPr lang="nl-BE" b="1" dirty="0" err="1"/>
              <a:t>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5369-509B-436F-9766-CD612A507D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37070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4DBA83-26C5-4D6B-89F5-102FB0132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Arrange</a:t>
            </a:r>
          </a:p>
          <a:p>
            <a:pPr lvl="1"/>
            <a:r>
              <a:rPr lang="en-US"/>
              <a:t>Initialize data</a:t>
            </a:r>
          </a:p>
          <a:p>
            <a:endParaRPr lang="en-US"/>
          </a:p>
          <a:p>
            <a:r>
              <a:rPr lang="en-US"/>
              <a:t>Act</a:t>
            </a:r>
          </a:p>
          <a:p>
            <a:pPr lvl="1"/>
            <a:r>
              <a:rPr lang="en-US"/>
              <a:t>Method calls</a:t>
            </a:r>
          </a:p>
          <a:p>
            <a:pPr lvl="1"/>
            <a:endParaRPr lang="en-US"/>
          </a:p>
          <a:p>
            <a:r>
              <a:rPr lang="en-US"/>
              <a:t>Assert</a:t>
            </a:r>
          </a:p>
          <a:p>
            <a:pPr lvl="1"/>
            <a:r>
              <a:rPr lang="en-US"/>
              <a:t>Test the result is as expected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9C219-2CEA-4FE6-93ED-58D3A978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Arrange</a:t>
            </a:r>
            <a:r>
              <a:rPr lang="nl-BE" b="1" dirty="0"/>
              <a:t> – Act – </a:t>
            </a:r>
            <a:r>
              <a:rPr lang="nl-BE" b="1" dirty="0" err="1"/>
              <a:t>Assert</a:t>
            </a:r>
            <a:r>
              <a:rPr lang="nl-BE" b="1" dirty="0"/>
              <a:t> </a:t>
            </a:r>
            <a:r>
              <a:rPr lang="nl-BE" b="1" dirty="0" err="1"/>
              <a:t>pattern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2041A-3988-43AA-BA73-70D8C3DD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37" y="1771149"/>
            <a:ext cx="3209925" cy="367665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858A3-470F-4AB9-847B-595BB46C9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31036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126B6-35B8-41D9-8616-8B7A7EAA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Assert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7535-B1F0-4080-9CEA-B3FA0C772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6A63FD-D74A-4591-97E6-23F57F30CACC}"/>
              </a:ext>
            </a:extLst>
          </p:cNvPr>
          <p:cNvGrpSpPr/>
          <p:nvPr/>
        </p:nvGrpSpPr>
        <p:grpSpPr>
          <a:xfrm>
            <a:off x="1041483" y="2070734"/>
            <a:ext cx="4565233" cy="3056173"/>
            <a:chOff x="259430" y="2166987"/>
            <a:chExt cx="4565233" cy="30561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9220F8-B837-430D-8CBD-59F0F636C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30" y="2579471"/>
              <a:ext cx="3933910" cy="2643689"/>
            </a:xfrm>
            <a:prstGeom prst="rect">
              <a:avLst/>
            </a:prstGeom>
          </p:spPr>
        </p:pic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A5F6ADDB-D142-4820-B8C2-76C3F255FE87}"/>
                </a:ext>
              </a:extLst>
            </p:cNvPr>
            <p:cNvSpPr/>
            <p:nvPr/>
          </p:nvSpPr>
          <p:spPr>
            <a:xfrm>
              <a:off x="1916528" y="2166987"/>
              <a:ext cx="2908135" cy="1262013"/>
            </a:xfrm>
            <a:prstGeom prst="wedgeEllipseCallou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Assert.IsFalse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?</a:t>
              </a:r>
              <a:b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SHOULDN’T IT BE</a:t>
              </a:r>
              <a:b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</a:br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Assert.IsTrue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BC3625-9237-41A9-BD67-344630091762}"/>
              </a:ext>
            </a:extLst>
          </p:cNvPr>
          <p:cNvGrpSpPr/>
          <p:nvPr/>
        </p:nvGrpSpPr>
        <p:grpSpPr>
          <a:xfrm>
            <a:off x="6722393" y="2202594"/>
            <a:ext cx="3933910" cy="3060559"/>
            <a:chOff x="5850438" y="2273968"/>
            <a:chExt cx="3933910" cy="30605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2A3D73-B218-4A35-96E5-31074A8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438" y="2690838"/>
              <a:ext cx="3933910" cy="2643689"/>
            </a:xfrm>
            <a:prstGeom prst="rect">
              <a:avLst/>
            </a:prstGeom>
          </p:spPr>
        </p:pic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9801DF36-7EDA-48B5-9BE9-68BE15F49DF5}"/>
                </a:ext>
              </a:extLst>
            </p:cNvPr>
            <p:cNvSpPr/>
            <p:nvPr/>
          </p:nvSpPr>
          <p:spPr>
            <a:xfrm>
              <a:off x="6876214" y="2273968"/>
              <a:ext cx="2700924" cy="1155032"/>
            </a:xfrm>
            <a:prstGeom prst="wedgeEllipseCallou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WITH </a:t>
              </a:r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Assert.IsTrue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 THE TEST WENT 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43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7A246C-2DE5-4AE2-8D39-727AA176B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3987474"/>
          </a:xfrm>
        </p:spPr>
        <p:txBody>
          <a:bodyPr>
            <a:normAutofit/>
          </a:bodyPr>
          <a:lstStyle/>
          <a:p>
            <a:r>
              <a:rPr lang="en-US" sz="2400"/>
              <a:t>Contains a collection of methods to test various conditions within unit tests.   </a:t>
            </a:r>
            <a:br>
              <a:rPr lang="en-US" sz="2400"/>
            </a:br>
            <a:r>
              <a:rPr lang="en-US" sz="2400"/>
              <a:t>If the condition being tested is not met, an exception is thrown.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7909D-A938-4414-ADA1-9ED084A1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A99F0-D0AA-4A06-A107-BD0C712DE2D2}"/>
              </a:ext>
            </a:extLst>
          </p:cNvPr>
          <p:cNvGrpSpPr/>
          <p:nvPr/>
        </p:nvGrpSpPr>
        <p:grpSpPr>
          <a:xfrm>
            <a:off x="0" y="2667000"/>
            <a:ext cx="12163425" cy="4191000"/>
            <a:chOff x="0" y="2667000"/>
            <a:chExt cx="12163425" cy="4191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453197-3FD2-4594-A887-440A2097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duotone>
                <a:prstClr val="black"/>
                <a:srgbClr val="F8F8F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2667000"/>
              <a:ext cx="12163425" cy="4191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A2CD23-AB62-4BC9-910B-CDD6D4582526}"/>
                </a:ext>
              </a:extLst>
            </p:cNvPr>
            <p:cNvSpPr txBox="1"/>
            <p:nvPr/>
          </p:nvSpPr>
          <p:spPr>
            <a:xfrm>
              <a:off x="8807113" y="4114799"/>
              <a:ext cx="3356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b="1" dirty="0">
                  <a:solidFill>
                    <a:schemeClr val="bg2">
                      <a:lumMod val="25000"/>
                    </a:schemeClr>
                  </a:solidFill>
                </a:rPr>
                <a:t>_ </a:t>
              </a:r>
              <a:r>
                <a:rPr lang="nl-BE" sz="2800" b="1" dirty="0" err="1">
                  <a:solidFill>
                    <a:schemeClr val="bg2">
                      <a:lumMod val="25000"/>
                    </a:schemeClr>
                  </a:solidFill>
                </a:rPr>
                <a:t>ThrowsException</a:t>
              </a:r>
              <a:endParaRPr lang="en-GB" sz="28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86BC6-46B0-4261-9042-16F8AF0FEB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41512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C54A7-2A05-43EA-BEA4-CDAAF20983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Example: Checking String Equality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17BA7-8CE4-46E6-9E1A-6A3C1B84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C90F-8984-4888-A897-8D2EC5F6B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33380"/>
          <a:stretch/>
        </p:blipFill>
        <p:spPr>
          <a:xfrm>
            <a:off x="665997" y="2875797"/>
            <a:ext cx="9396413" cy="26466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D6B4-4854-4922-8D06-94BF904502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9386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73DD6-7657-4E02-9466-998F5805F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Add message for Test Explorer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2DB356-6CC4-4CED-87F7-FB302818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B22F2-623C-417E-8DB6-B52C780C3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21" y="2472991"/>
            <a:ext cx="9632242" cy="39157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F6629-4F2E-4985-80E5-2BE1463A57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93366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623326-2E5D-4FF8-BE4C-A767C236B6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Provides some useful methods for string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FC785-7AF5-4079-AAC0-1FABC77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StringAssert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4B84E-3A7E-4668-B6AE-DF8B1E24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666" y="2942645"/>
            <a:ext cx="11560103" cy="25918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55724-96B9-4752-98F9-D628BDABCE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9144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/>
              <a:t>QA testing is the process of ensuring that your software is of the highest possible quality for your customers. </a:t>
            </a:r>
          </a:p>
          <a:p>
            <a:endParaRPr lang="en-US"/>
          </a:p>
          <a:p>
            <a:r>
              <a:rPr lang="en-US"/>
              <a:t>QA testing is essential to ensure code works under varying circumstances with different inputs. </a:t>
            </a:r>
          </a:p>
          <a:p>
            <a:endParaRPr lang="en-US"/>
          </a:p>
          <a:p>
            <a:r>
              <a:rPr lang="en-US"/>
              <a:t>QA testing consists of the collection of techniques used to prevent issues with your software product or service.</a:t>
            </a:r>
          </a:p>
          <a:p>
            <a:r>
              <a:rPr lang="en-US"/>
              <a:t>It combines ideally automated testing as well as manual testing.</a:t>
            </a:r>
          </a:p>
          <a:p>
            <a:endParaRPr lang="en-US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Quality</a:t>
            </a:r>
            <a:r>
              <a:rPr lang="nl-BE" b="1" dirty="0"/>
              <a:t> Assurance (QA)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1E373-01A4-4E43-B112-1DFB38B880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E3E20-A05A-4641-8C6C-5939C85D5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public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>
                <a:solidFill>
                  <a:srgbClr val="FF0000"/>
                </a:solidFill>
              </a:rPr>
              <a:t>TestedMethod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B050"/>
                </a:solidFill>
              </a:rPr>
              <a:t>InitialState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70C0"/>
                </a:solidFill>
              </a:rPr>
              <a:t>ExpectedState</a:t>
            </a:r>
            <a:r>
              <a:rPr lang="nl-BE" dirty="0"/>
              <a:t>()</a:t>
            </a:r>
          </a:p>
          <a:p>
            <a:endParaRPr lang="nl-BE" dirty="0"/>
          </a:p>
          <a:p>
            <a:endParaRPr lang="nl-BE" dirty="0"/>
          </a:p>
          <a:p>
            <a:r>
              <a:rPr lang="en-GB" dirty="0"/>
              <a:t>The name of your test should consist of three parts:</a:t>
            </a:r>
          </a:p>
          <a:p>
            <a:pPr lvl="1"/>
            <a:r>
              <a:rPr lang="en-GB" dirty="0"/>
              <a:t>The name of the method being tested.</a:t>
            </a:r>
          </a:p>
          <a:p>
            <a:pPr lvl="1"/>
            <a:r>
              <a:rPr lang="en-GB" dirty="0"/>
              <a:t>The initial state of the variables, objects used in the test</a:t>
            </a:r>
          </a:p>
          <a:p>
            <a:pPr lvl="1"/>
            <a:r>
              <a:rPr lang="en-GB" dirty="0"/>
              <a:t>The expected state after calling the method</a:t>
            </a:r>
          </a:p>
          <a:p>
            <a:pPr lvl="1"/>
            <a:endParaRPr lang="nl-BE" dirty="0"/>
          </a:p>
          <a:p>
            <a:pPr marL="0" lvl="1" indent="0">
              <a:buNone/>
            </a:pPr>
            <a:r>
              <a:rPr lang="en-GB" dirty="0"/>
              <a:t>Naming standards are important because they explicitly express the intent of the test.  </a:t>
            </a:r>
          </a:p>
          <a:p>
            <a:pPr marL="0" lvl="1" indent="0">
              <a:buNone/>
            </a:pPr>
            <a:r>
              <a:rPr lang="nl-BE" dirty="0"/>
              <a:t>e.g.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>
                <a:solidFill>
                  <a:srgbClr val="FF0000"/>
                </a:solidFill>
              </a:rPr>
              <a:t>Add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B050"/>
                </a:solidFill>
              </a:rPr>
              <a:t>MaximumNumber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70C0"/>
                </a:solidFill>
              </a:rPr>
              <a:t>ThrowsOverFlowException</a:t>
            </a:r>
            <a:r>
              <a:rPr lang="nl-BE" dirty="0"/>
              <a:t>()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A90E7-0064-4EAC-85E7-9C6DBD8C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Naming</a:t>
            </a:r>
            <a:r>
              <a:rPr lang="nl-BE" b="1" dirty="0"/>
              <a:t> </a:t>
            </a:r>
            <a:r>
              <a:rPr lang="nl-BE" b="1" dirty="0" err="1"/>
              <a:t>conventions</a:t>
            </a:r>
            <a:r>
              <a:rPr lang="nl-BE" b="1" dirty="0"/>
              <a:t> test </a:t>
            </a:r>
            <a:r>
              <a:rPr lang="nl-BE" b="1" dirty="0" err="1"/>
              <a:t>methods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89397-6032-47B4-8F51-3538DB970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93159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05584-45F6-4259-829F-2608A13C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Write </a:t>
            </a:r>
            <a:r>
              <a:rPr lang="nl-BE" b="1" dirty="0" err="1"/>
              <a:t>your</a:t>
            </a:r>
            <a:r>
              <a:rPr lang="nl-BE" b="1" dirty="0"/>
              <a:t> first test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9" name="Rechthoek 5">
            <a:extLst>
              <a:ext uri="{FF2B5EF4-FFF2-40B4-BE49-F238E27FC236}">
                <a16:creationId xmlns:a16="http://schemas.microsoft.com/office/drawing/2014/main" id="{00B6C987-2E1E-4CBA-9B14-15473B0BA57C}"/>
              </a:ext>
            </a:extLst>
          </p:cNvPr>
          <p:cNvSpPr/>
          <p:nvPr/>
        </p:nvSpPr>
        <p:spPr>
          <a:xfrm>
            <a:off x="677779" y="1873109"/>
            <a:ext cx="10391273" cy="440120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[TestMethod]</a:t>
            </a:r>
          </a:p>
          <a:p>
            <a:r>
              <a:rPr lang="nl-BE" sz="28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Constructor_Balance0_Returns0()</a:t>
            </a:r>
          </a:p>
          <a:p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800" noProof="1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8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 Account account = </a:t>
            </a:r>
            <a:r>
              <a:rPr lang="nl-BE" sz="28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r>
              <a:rPr lang="nl-BE" sz="2800" noProof="1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8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noProof="1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balance = account.Balance;</a:t>
            </a:r>
          </a:p>
          <a:p>
            <a:r>
              <a:rPr lang="nl-BE" sz="2800" noProof="1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8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  Assert.AreEqual(0, balance);</a:t>
            </a:r>
          </a:p>
          <a:p>
            <a:r>
              <a:rPr lang="nl-BE" sz="28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955C-F927-425B-98B3-BF41B7FBC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25219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33EBA-1913-453B-B768-44EEE688A8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Test |Run | All Tests  </a:t>
            </a:r>
            <a:r>
              <a:rPr lang="en-US">
                <a:sym typeface="Wingdings" panose="05000000000000000000" pitchFamily="2" charset="2"/>
              </a:rPr>
              <a:t> Test Explorer window opens</a:t>
            </a:r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7334-C377-4E4F-B9B8-BA48D433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Run test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1A34F-B0A3-4EDB-ABCE-BBEE1AF9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2" y="2698429"/>
            <a:ext cx="10182225" cy="23907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61157-9C0F-4081-9262-256D0D68C7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60665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A440B-C57F-4322-AB61-691917F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Write </a:t>
            </a:r>
            <a:r>
              <a:rPr lang="nl-BE" b="1" dirty="0" err="1"/>
              <a:t>your</a:t>
            </a:r>
            <a:r>
              <a:rPr lang="nl-BE" b="1" dirty="0"/>
              <a:t> second test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4CCB7199-2ACA-4584-9630-3ABAD95D0B2F}"/>
              </a:ext>
            </a:extLst>
          </p:cNvPr>
          <p:cNvSpPr/>
          <p:nvPr/>
        </p:nvSpPr>
        <p:spPr>
          <a:xfrm>
            <a:off x="144379" y="2044423"/>
            <a:ext cx="6757870" cy="317009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Credit_999OnBalance0_Returns999()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Account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account.Credit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(999);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(999,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account.Balance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BA4E-8518-405A-94DD-619416A77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1"/>
          <a:stretch/>
        </p:blipFill>
        <p:spPr>
          <a:xfrm>
            <a:off x="7195024" y="2664182"/>
            <a:ext cx="4858753" cy="2228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B2FF-ECA3-4843-8DAD-89D6117BA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94451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by Elīna Jakubaņeca on Software Developer | Programing jokes, Behavior  driven development, Lean startup">
            <a:extLst>
              <a:ext uri="{FF2B5EF4-FFF2-40B4-BE49-F238E27FC236}">
                <a16:creationId xmlns:a16="http://schemas.microsoft.com/office/drawing/2014/main" id="{A5887536-279C-4CD5-8F4D-D81CB19F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62" y="1450800"/>
            <a:ext cx="3821338" cy="54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70513-30E0-4561-894B-F3B5E56676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8662737" cy="488603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</a:rPr>
              <a:t>Write tests first, code afterwards.</a:t>
            </a:r>
            <a:br>
              <a:rPr lang="en-US"/>
            </a:br>
            <a:endParaRPr lang="en-US"/>
          </a:p>
          <a:p>
            <a:pPr lvl="1"/>
            <a:r>
              <a:rPr lang="en-US"/>
              <a:t>Facilitates the development of “valid” code in all circumstances and thus guarantees more accurate and reliable code.</a:t>
            </a:r>
          </a:p>
          <a:p>
            <a:endParaRPr lang="en-US"/>
          </a:p>
          <a:p>
            <a:pPr lvl="1"/>
            <a:r>
              <a:rPr lang="en-US"/>
              <a:t>We can for example add tests for exceptional cases like crediting an account with a negative amount.  In that case an ArgumentOutOfRangeException should be thrown.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939ABD-7E94-45F3-858A-995BD94D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</a:t>
            </a:r>
            <a:r>
              <a:rPr lang="nl-BE" b="1" dirty="0" err="1"/>
              <a:t>Driven</a:t>
            </a:r>
            <a:r>
              <a:rPr lang="nl-BE" b="1" dirty="0"/>
              <a:t> Development (TDD)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509F2-8FC1-4423-9D9F-EBBB596E4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90604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C7C63A-53E1-4823-BE67-4D46BB83F3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	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73693-44DE-420F-9EA8-CC7D164B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</a:t>
            </a:r>
            <a:r>
              <a:rPr lang="nl-BE" b="1" dirty="0" err="1"/>
              <a:t>method</a:t>
            </a:r>
            <a:r>
              <a:rPr lang="nl-BE" b="1" dirty="0"/>
              <a:t> </a:t>
            </a:r>
            <a:endParaRPr lang="en-GB" b="1" dirty="0"/>
          </a:p>
        </p:txBody>
      </p:sp>
      <p:sp>
        <p:nvSpPr>
          <p:cNvPr id="5" name="Rechthoek 5">
            <a:extLst>
              <a:ext uri="{FF2B5EF4-FFF2-40B4-BE49-F238E27FC236}">
                <a16:creationId xmlns:a16="http://schemas.microsoft.com/office/drawing/2014/main" id="{9A656333-46A3-428C-8051-8960C9D88165}"/>
              </a:ext>
            </a:extLst>
          </p:cNvPr>
          <p:cNvSpPr/>
          <p:nvPr/>
        </p:nvSpPr>
        <p:spPr>
          <a:xfrm>
            <a:off x="397042" y="1623318"/>
            <a:ext cx="11658600" cy="286232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[TestMethod]</a:t>
            </a:r>
          </a:p>
          <a:p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Credit_NegativeAmount_ReturnsOutOfRangeException</a:t>
            </a:r>
            <a:r>
              <a:rPr lang="nl-BE" sz="20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Account account = </a:t>
            </a:r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b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ASSERT								 // ACT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Assert.ThrowsException&lt;ArgumentOutOfRangeException&gt;(() =&gt; account.Credit(-200));</a:t>
            </a: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F1311-5B47-4958-A2E4-249255DB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" y="4658158"/>
            <a:ext cx="9651331" cy="2060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FC7C6-44C6-4782-9C24-49691E8B42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88858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Credit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36B07347-B1FA-4BB7-B77E-228B03FD1BD6}"/>
              </a:ext>
            </a:extLst>
          </p:cNvPr>
          <p:cNvSpPr/>
          <p:nvPr/>
        </p:nvSpPr>
        <p:spPr>
          <a:xfrm>
            <a:off x="4391525" y="1623318"/>
            <a:ext cx="7652085" cy="255454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 void </a:t>
            </a:r>
            <a:r>
              <a:rPr lang="nl-BE" sz="2000" noProof="1">
                <a:latin typeface="Consolas" panose="020B0609020204030204" pitchFamily="49" charset="0"/>
              </a:rPr>
              <a:t>Credit(double amount)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{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 if (amount &lt; 0)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     {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         throw </a:t>
            </a:r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noProof="1">
                <a:latin typeface="Consolas" panose="020B0609020204030204" pitchFamily="49" charset="0"/>
              </a:rPr>
              <a:t> ArgumentOutOfRangeException();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     }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 balance += amount;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  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6355-B7C4-49A8-A4A0-37DD8A0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25" y="4532781"/>
            <a:ext cx="5570621" cy="2168257"/>
          </a:xfrm>
          <a:prstGeom prst="rect">
            <a:avLst/>
          </a:prstGeom>
        </p:spPr>
      </p:pic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A671-15F5-4D33-9B67-1E1F450A2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4314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72FD6-8DE2-4C27-88AD-A9673DA81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case of a banking app a </a:t>
            </a:r>
            <a:r>
              <a:rPr lang="en-US" dirty="0" err="1"/>
              <a:t>BalanceInsufficientException</a:t>
            </a:r>
            <a:r>
              <a:rPr lang="en-US" dirty="0"/>
              <a:t> would make sense.  Every time an account is debited by an amount bigger than the account’s balance total the payment should be cancelled. </a:t>
            </a:r>
          </a:p>
          <a:p>
            <a:endParaRPr lang="en-US" dirty="0"/>
          </a:p>
          <a:p>
            <a:r>
              <a:rPr lang="en-US" dirty="0"/>
              <a:t>Add the class </a:t>
            </a:r>
            <a:r>
              <a:rPr lang="en-US" dirty="0" err="1"/>
              <a:t>BalanceInsufficientException</a:t>
            </a:r>
            <a:r>
              <a:rPr lang="en-US" dirty="0"/>
              <a:t> to the Bank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A166B-7426-4C90-8BF8-C41F0F2A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Application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exceptions</a:t>
            </a:r>
            <a:r>
              <a:rPr lang="nl-BE" b="1" dirty="0"/>
              <a:t>	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AE8C-E914-4EBE-938E-33846C695A76}"/>
              </a:ext>
            </a:extLst>
          </p:cNvPr>
          <p:cNvSpPr/>
          <p:nvPr/>
        </p:nvSpPr>
        <p:spPr>
          <a:xfrm>
            <a:off x="737937" y="4038195"/>
            <a:ext cx="11125200" cy="255454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Bank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BalanceInsufficientException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ApplicationException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Account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 …</a:t>
            </a:r>
            <a:b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4BDD6-0B21-4D8F-ABD3-37726F57FD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9042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C77664-B72E-4735-8DC5-76D7977A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01E4DDF2-B42A-4571-8B75-CADF43DAC3F7}"/>
              </a:ext>
            </a:extLst>
          </p:cNvPr>
          <p:cNvSpPr/>
          <p:nvPr/>
        </p:nvSpPr>
        <p:spPr>
          <a:xfrm>
            <a:off x="397042" y="1623318"/>
            <a:ext cx="11658600" cy="317009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[TestMethod]</a:t>
            </a:r>
          </a:p>
          <a:p>
            <a:r>
              <a:rPr lang="en-US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Debit_AmountBiggerThanBalance_ThrowsBalanceInsufficientException() </a:t>
            </a: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Account account = </a:t>
            </a:r>
            <a:r>
              <a:rPr lang="en-US" sz="20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  <a:b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account.Credit(200);</a:t>
            </a:r>
          </a:p>
          <a:p>
            <a:b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ASSERT								 // ACT</a:t>
            </a:r>
            <a:endParaRPr lang="en-US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Assert.ThrowsException&lt;BalanceInsufficientException&gt;(() =&gt; account.Debit(500));</a:t>
            </a: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D2C2-A230-4626-BC43-5E000F92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" y="4980987"/>
            <a:ext cx="11658600" cy="17452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8627B-B754-4FD8-BE44-312CD0A9DB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3041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Debit</a:t>
            </a:r>
            <a:r>
              <a:rPr lang="nl-BE" b="1" dirty="0"/>
              <a:t>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36B07347-B1FA-4BB7-B77E-228B03FD1BD6}"/>
              </a:ext>
            </a:extLst>
          </p:cNvPr>
          <p:cNvSpPr/>
          <p:nvPr/>
        </p:nvSpPr>
        <p:spPr>
          <a:xfrm>
            <a:off x="4391525" y="1623318"/>
            <a:ext cx="7652085" cy="255454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>
                <a:latin typeface="Consolas" panose="020B0609020204030204" pitchFamily="49" charset="0"/>
              </a:rPr>
              <a:t>Debit(double amount)</a:t>
            </a:r>
          </a:p>
          <a:p>
            <a:r>
              <a:rPr lang="en-US" sz="2000">
                <a:latin typeface="Consolas" panose="020B0609020204030204" pitchFamily="49" charset="0"/>
              </a:rPr>
              <a:t>  {</a:t>
            </a:r>
          </a:p>
          <a:p>
            <a:r>
              <a:rPr lang="en-US" sz="2000">
                <a:latin typeface="Consolas" panose="020B0609020204030204" pitchFamily="49" charset="0"/>
              </a:rPr>
              <a:t>    if (balance &lt; amount )</a:t>
            </a:r>
          </a:p>
          <a:p>
            <a:r>
              <a:rPr lang="en-US" sz="2000">
                <a:latin typeface="Consolas" panose="020B0609020204030204" pitchFamily="49" charset="0"/>
              </a:rPr>
              <a:t>        {</a:t>
            </a:r>
          </a:p>
          <a:p>
            <a:r>
              <a:rPr lang="en-US" sz="2000">
                <a:latin typeface="Consolas" panose="020B0609020204030204" pitchFamily="49" charset="0"/>
              </a:rPr>
              <a:t>            throw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>
                <a:latin typeface="Consolas" panose="020B0609020204030204" pitchFamily="49" charset="0"/>
              </a:rPr>
              <a:t> BalanceInsufficientException();</a:t>
            </a:r>
          </a:p>
          <a:p>
            <a:r>
              <a:rPr lang="en-US" sz="2000">
                <a:latin typeface="Consolas" panose="020B0609020204030204" pitchFamily="49" charset="0"/>
              </a:rPr>
              <a:t>        }</a:t>
            </a:r>
          </a:p>
          <a:p>
            <a:r>
              <a:rPr lang="en-US" sz="2000">
                <a:latin typeface="Consolas" panose="020B0609020204030204" pitchFamily="49" charset="0"/>
              </a:rPr>
              <a:t>    balance -= amount;</a:t>
            </a:r>
          </a:p>
          <a:p>
            <a:r>
              <a:rPr lang="en-US" sz="2000">
                <a:latin typeface="Consolas" panose="020B0609020204030204" pitchFamily="49" charset="0"/>
              </a:rPr>
              <a:t>   }</a:t>
            </a:r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431F6F-8B32-4415-8573-8C4A2A20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25" y="4587040"/>
            <a:ext cx="5114925" cy="1943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874D-FB49-43BA-90C7-3BD143B748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9289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41743-1C79-408C-A6ED-9EDDC123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Manual versus </a:t>
            </a:r>
            <a:r>
              <a:rPr lang="nl-BE" b="1" dirty="0" err="1"/>
              <a:t>automated</a:t>
            </a:r>
            <a:r>
              <a:rPr lang="nl-BE" b="1" dirty="0"/>
              <a:t>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EF387-1539-4C5D-BB44-654A9BD073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3200" y="1450800"/>
            <a:ext cx="5578800" cy="5407200"/>
          </a:xfrm>
        </p:spPr>
        <p:txBody>
          <a:bodyPr>
            <a:normAutofit fontScale="92500"/>
          </a:bodyPr>
          <a:lstStyle/>
          <a:p>
            <a:r>
              <a:rPr lang="en-US" sz="2600" b="1"/>
              <a:t>Automated testing</a:t>
            </a:r>
          </a:p>
          <a:p>
            <a:endParaRPr lang="en-US" sz="2600"/>
          </a:p>
          <a:p>
            <a:r>
              <a:rPr lang="en-US" sz="2600"/>
              <a:t>Ideal for any test that needs to be performed repeatedly.</a:t>
            </a:r>
          </a:p>
          <a:p>
            <a:endParaRPr lang="en-US" sz="2600"/>
          </a:p>
          <a:p>
            <a:r>
              <a:rPr lang="en-US" sz="2600"/>
              <a:t>Initial set up is expensive and time consuming and if your app changes regularly, the cost associated with test script maintenance will increase considerably.</a:t>
            </a:r>
            <a:br>
              <a:rPr lang="en-US" sz="2600"/>
            </a:br>
            <a:br>
              <a:rPr lang="en-US" sz="2600"/>
            </a:br>
            <a:r>
              <a:rPr lang="en-US" sz="2600"/>
              <a:t>BUT it is undoubtedly quicker and will speed up the software development life cycle.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A153C-40D5-4AB3-8581-05F7D03145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1450801"/>
            <a:ext cx="4969042" cy="5563610"/>
          </a:xfrm>
        </p:spPr>
        <p:txBody>
          <a:bodyPr>
            <a:normAutofit lnSpcReduction="10000"/>
          </a:bodyPr>
          <a:lstStyle/>
          <a:p>
            <a:r>
              <a:rPr lang="en-US" b="1"/>
              <a:t>Manual testing</a:t>
            </a:r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Used for ad hoc testing by developers</a:t>
            </a:r>
          </a:p>
          <a:p>
            <a:endParaRPr lang="en-US"/>
          </a:p>
          <a:p>
            <a:r>
              <a:rPr lang="en-US"/>
              <a:t>BUT when performed by skilled and experienced testers who represent different user profiles and use a wide range of devices and operating systems going firstly exploratory through the app and secondly checking all possible test case scenarios manual testing will prove invaluable. 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2DEA487E-681F-400C-9B4F-E74C18B2AA5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E8F4ADF-3D02-4BFD-86E2-4F46F022FFE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B4AD0-74C9-463E-BCD8-D647183BE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7488D-9BF7-49BA-AF36-2D906F19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8EA"/>
              </a:clrFrom>
              <a:clrTo>
                <a:srgbClr val="E8E8E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68340" y="1760636"/>
            <a:ext cx="1284860" cy="10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7483A-9B0A-48B9-A031-226B6BA2D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TDD Katas are exercises designed to help programmers improve their TDD skills. The idea behind a Kata is to learn by repeating over and over again.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Remember the steps</a:t>
            </a:r>
            <a:r>
              <a:rPr lang="en-GB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Write a failing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Write the minimum code to make your test pass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Refactor</a:t>
            </a:r>
          </a:p>
          <a:p>
            <a:br>
              <a:rPr lang="en-GB" dirty="0"/>
            </a:br>
            <a:r>
              <a:rPr lang="en-GB" dirty="0"/>
              <a:t>Keep repeating those steps again and again as many times as you can and you will master the craft of TDD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A6EBB-5342-4536-9C71-8C0A7DCA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 </a:t>
            </a:r>
            <a:r>
              <a:rPr lang="nl-BE" b="1" dirty="0" err="1"/>
              <a:t>StringCalculator</a:t>
            </a:r>
            <a:r>
              <a:rPr lang="nl-BE" b="1" dirty="0"/>
              <a:t> </a:t>
            </a:r>
            <a:r>
              <a:rPr lang="nl-BE" b="1" dirty="0" err="1"/>
              <a:t>Kata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542DD-1602-4841-BAEF-EFB3B6EA6C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0701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CDE222-EEFE-40C9-BA13-5B72011FAE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 this exercise parameterized tests are introduced in order to pass in  different testcases via the DataRow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B8B5C6-6C40-45FC-9D0D-C5E617A4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 </a:t>
            </a:r>
            <a:r>
              <a:rPr lang="nl-BE" b="1" dirty="0" err="1"/>
              <a:t>StringCalculator</a:t>
            </a:r>
            <a:r>
              <a:rPr lang="nl-BE" b="1" dirty="0"/>
              <a:t> </a:t>
            </a:r>
            <a:r>
              <a:rPr lang="nl-BE" b="1" dirty="0" err="1"/>
              <a:t>Kata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6C66E-A14F-45BD-903D-C95748E7F3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850" y="2719136"/>
            <a:ext cx="9634087" cy="38982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4184-441C-4205-A854-B79FA1F39F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4511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EEBA38-28F9-4C0D-B381-DAA116E10C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Unit testing is a type of automated software testing that validates whether or not individual units or code components like a function, method, procedure, module, or object perform as expected. </a:t>
            </a:r>
          </a:p>
          <a:p>
            <a:endParaRPr lang="nl-BE" dirty="0"/>
          </a:p>
          <a:p>
            <a:r>
              <a:rPr lang="nl-BE" dirty="0">
                <a:solidFill>
                  <a:schemeClr val="tx2"/>
                </a:solidFill>
              </a:rPr>
              <a:t>U</a:t>
            </a:r>
            <a:r>
              <a:rPr lang="en-GB" dirty="0">
                <a:solidFill>
                  <a:schemeClr val="tx2"/>
                </a:solidFill>
              </a:rPr>
              <a:t>nit tests are written and carried out by the application developers as first of all automated testing processes. </a:t>
            </a:r>
          </a:p>
          <a:p>
            <a:endParaRPr lang="nl-BE" dirty="0"/>
          </a:p>
          <a:p>
            <a:r>
              <a:rPr lang="nl-BE" dirty="0"/>
              <a:t>T</a:t>
            </a:r>
            <a:r>
              <a:rPr lang="en-GB" dirty="0"/>
              <a:t>he tester alias developer knows the internal design of the code component to be tested which makes unit testing a form of white box testing.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FA90D2-F018-4370-91E5-4EE63264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Unit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BBE8913-5989-4E75-BC87-DB29D8C711D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FBB02B94-F466-4D1C-A876-BDF9AA3A192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8B3F0-EF24-4D86-A83A-F2950B0DE9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  <p:sp>
        <p:nvSpPr>
          <p:cNvPr id="9" name="Graphic 3" descr="Comment Important with solid fill">
            <a:extLst>
              <a:ext uri="{FF2B5EF4-FFF2-40B4-BE49-F238E27FC236}">
                <a16:creationId xmlns:a16="http://schemas.microsoft.com/office/drawing/2014/main" id="{3BDFD335-F340-4F7C-8BD6-A706C64378CD}"/>
              </a:ext>
            </a:extLst>
          </p:cNvPr>
          <p:cNvSpPr/>
          <p:nvPr/>
        </p:nvSpPr>
        <p:spPr>
          <a:xfrm>
            <a:off x="120315" y="3362533"/>
            <a:ext cx="457200" cy="740682"/>
          </a:xfrm>
          <a:custGeom>
            <a:avLst/>
            <a:gdLst>
              <a:gd name="connsiteX0" fmla="*/ 614983 w 647370"/>
              <a:gd name="connsiteY0" fmla="*/ 0 h 590226"/>
              <a:gd name="connsiteX1" fmla="*/ 32386 w 647370"/>
              <a:gd name="connsiteY1" fmla="*/ 0 h 590226"/>
              <a:gd name="connsiteX2" fmla="*/ 1 w 647370"/>
              <a:gd name="connsiteY2" fmla="*/ 32385 h 590226"/>
              <a:gd name="connsiteX3" fmla="*/ 1 w 647370"/>
              <a:gd name="connsiteY3" fmla="*/ 425529 h 590226"/>
              <a:gd name="connsiteX4" fmla="*/ 31812 w 647370"/>
              <a:gd name="connsiteY4" fmla="*/ 457914 h 590226"/>
              <a:gd name="connsiteX5" fmla="*/ 32386 w 647370"/>
              <a:gd name="connsiteY5" fmla="*/ 457914 h 590226"/>
              <a:gd name="connsiteX6" fmla="*/ 388431 w 647370"/>
              <a:gd name="connsiteY6" fmla="*/ 457914 h 590226"/>
              <a:gd name="connsiteX7" fmla="*/ 517876 w 647370"/>
              <a:gd name="connsiteY7" fmla="*/ 590226 h 590226"/>
              <a:gd name="connsiteX8" fmla="*/ 517876 w 647370"/>
              <a:gd name="connsiteY8" fmla="*/ 458848 h 590226"/>
              <a:gd name="connsiteX9" fmla="*/ 614983 w 647370"/>
              <a:gd name="connsiteY9" fmla="*/ 458848 h 590226"/>
              <a:gd name="connsiteX10" fmla="*/ 647368 w 647370"/>
              <a:gd name="connsiteY10" fmla="*/ 426463 h 590226"/>
              <a:gd name="connsiteX11" fmla="*/ 647368 w 647370"/>
              <a:gd name="connsiteY11" fmla="*/ 33318 h 590226"/>
              <a:gd name="connsiteX12" fmla="*/ 614983 w 647370"/>
              <a:gd name="connsiteY12" fmla="*/ 0 h 590226"/>
              <a:gd name="connsiteX13" fmla="*/ 302896 w 647370"/>
              <a:gd name="connsiteY13" fmla="*/ 76286 h 590226"/>
              <a:gd name="connsiteX14" fmla="*/ 344883 w 647370"/>
              <a:gd name="connsiteY14" fmla="*/ 76286 h 590226"/>
              <a:gd name="connsiteX15" fmla="*/ 344883 w 647370"/>
              <a:gd name="connsiteY15" fmla="*/ 273568 h 590226"/>
              <a:gd name="connsiteX16" fmla="*/ 302896 w 647370"/>
              <a:gd name="connsiteY16" fmla="*/ 273568 h 590226"/>
              <a:gd name="connsiteX17" fmla="*/ 323851 w 647370"/>
              <a:gd name="connsiteY17" fmla="*/ 371561 h 590226"/>
              <a:gd name="connsiteX18" fmla="*/ 288847 w 647370"/>
              <a:gd name="connsiteY18" fmla="*/ 336575 h 590226"/>
              <a:gd name="connsiteX19" fmla="*/ 323832 w 647370"/>
              <a:gd name="connsiteY19" fmla="*/ 301571 h 590226"/>
              <a:gd name="connsiteX20" fmla="*/ 358837 w 647370"/>
              <a:gd name="connsiteY20" fmla="*/ 336556 h 590226"/>
              <a:gd name="connsiteX21" fmla="*/ 358837 w 647370"/>
              <a:gd name="connsiteY21" fmla="*/ 336566 h 590226"/>
              <a:gd name="connsiteX22" fmla="*/ 324511 w 647370"/>
              <a:gd name="connsiteY22" fmla="*/ 371560 h 590226"/>
              <a:gd name="connsiteX23" fmla="*/ 323928 w 647370"/>
              <a:gd name="connsiteY23" fmla="*/ 371561 h 59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7370" h="590226">
                <a:moveTo>
                  <a:pt x="614983" y="0"/>
                </a:moveTo>
                <a:lnTo>
                  <a:pt x="32386" y="0"/>
                </a:lnTo>
                <a:cubicBezTo>
                  <a:pt x="14574" y="175"/>
                  <a:pt x="177" y="14572"/>
                  <a:pt x="1" y="32385"/>
                </a:cubicBezTo>
                <a:lnTo>
                  <a:pt x="1" y="425529"/>
                </a:lnTo>
                <a:cubicBezTo>
                  <a:pt x="-157" y="443256"/>
                  <a:pt x="14085" y="457756"/>
                  <a:pt x="31812" y="457914"/>
                </a:cubicBezTo>
                <a:cubicBezTo>
                  <a:pt x="32003" y="457916"/>
                  <a:pt x="32195" y="457916"/>
                  <a:pt x="32386" y="457914"/>
                </a:cubicBezTo>
                <a:lnTo>
                  <a:pt x="388431" y="457914"/>
                </a:lnTo>
                <a:lnTo>
                  <a:pt x="517876" y="590226"/>
                </a:lnTo>
                <a:lnTo>
                  <a:pt x="517876" y="458848"/>
                </a:lnTo>
                <a:lnTo>
                  <a:pt x="614983" y="458848"/>
                </a:lnTo>
                <a:cubicBezTo>
                  <a:pt x="632796" y="458673"/>
                  <a:pt x="647193" y="444276"/>
                  <a:pt x="647368" y="426463"/>
                </a:cubicBezTo>
                <a:lnTo>
                  <a:pt x="647368" y="33318"/>
                </a:lnTo>
                <a:cubicBezTo>
                  <a:pt x="647591" y="15189"/>
                  <a:pt x="633112" y="292"/>
                  <a:pt x="614983" y="0"/>
                </a:cubicBezTo>
                <a:close/>
                <a:moveTo>
                  <a:pt x="302896" y="76286"/>
                </a:moveTo>
                <a:lnTo>
                  <a:pt x="344883" y="76286"/>
                </a:lnTo>
                <a:lnTo>
                  <a:pt x="344883" y="273568"/>
                </a:lnTo>
                <a:lnTo>
                  <a:pt x="302896" y="273568"/>
                </a:lnTo>
                <a:close/>
                <a:moveTo>
                  <a:pt x="323851" y="371561"/>
                </a:moveTo>
                <a:cubicBezTo>
                  <a:pt x="304524" y="371566"/>
                  <a:pt x="288853" y="355903"/>
                  <a:pt x="288847" y="336575"/>
                </a:cubicBezTo>
                <a:cubicBezTo>
                  <a:pt x="288841" y="317248"/>
                  <a:pt x="304505" y="301577"/>
                  <a:pt x="323832" y="301571"/>
                </a:cubicBezTo>
                <a:cubicBezTo>
                  <a:pt x="343159" y="301565"/>
                  <a:pt x="358831" y="317229"/>
                  <a:pt x="358837" y="336556"/>
                </a:cubicBezTo>
                <a:cubicBezTo>
                  <a:pt x="358837" y="336559"/>
                  <a:pt x="358837" y="336563"/>
                  <a:pt x="358837" y="336566"/>
                </a:cubicBezTo>
                <a:cubicBezTo>
                  <a:pt x="359021" y="355708"/>
                  <a:pt x="343653" y="371375"/>
                  <a:pt x="324511" y="371560"/>
                </a:cubicBezTo>
                <a:cubicBezTo>
                  <a:pt x="324316" y="371562"/>
                  <a:pt x="324122" y="371562"/>
                  <a:pt x="323928" y="371561"/>
                </a:cubicBezTo>
                <a:close/>
              </a:path>
            </a:pathLst>
          </a:custGeom>
          <a:solidFill>
            <a:srgbClr val="009C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0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2CA8D-8B34-49F2-B68C-8AF2598C6F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US" dirty="0"/>
              <a:t>Testing every component of an application allows to detect bugs early in the development cycle.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Unit testing r</a:t>
            </a:r>
            <a:r>
              <a:rPr lang="en-US" sz="2800" dirty="0"/>
              <a:t>educes bug fixing costs in later phases of the development cycle</a:t>
            </a:r>
          </a:p>
          <a:p>
            <a:pPr lvl="1"/>
            <a:endParaRPr lang="en-US" dirty="0"/>
          </a:p>
          <a:p>
            <a:pPr lvl="1"/>
            <a:r>
              <a:rPr lang="en-US" sz="2800" dirty="0"/>
              <a:t>Unit testing forces developers to start thinking what might go wrong with </a:t>
            </a:r>
            <a:r>
              <a:rPr lang="en-US" sz="2800" dirty="0" err="1"/>
              <a:t>thier</a:t>
            </a:r>
            <a:r>
              <a:rPr lang="en-US" sz="2800" dirty="0"/>
              <a:t> application.  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dirty="0"/>
              <a:t>Unit testing creates a mindset </a:t>
            </a:r>
            <a:r>
              <a:rPr lang="en-US"/>
              <a:t>for delivering </a:t>
            </a:r>
            <a:r>
              <a:rPr lang="en-US" dirty="0"/>
              <a:t>quality.</a:t>
            </a:r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87FB4-BA56-4BF3-9A5C-0A2735FE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 unit testing?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D39F-4F0B-490A-B5BB-3ADA9E402B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91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481A5-9258-4059-A66C-56C9171001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1979" y="1450800"/>
            <a:ext cx="8390020" cy="48860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Once all the different modules of an application have been unit tested by the developers, testers start with </a:t>
            </a:r>
            <a:r>
              <a:rPr lang="en-US" dirty="0">
                <a:solidFill>
                  <a:srgbClr val="009CAB"/>
                </a:solidFill>
              </a:rPr>
              <a:t>integration testing.</a:t>
            </a:r>
            <a:r>
              <a:rPr lang="en-US" dirty="0"/>
              <a:t> In integration testing all interaction between different modules of the software is tested in black box mode.</a:t>
            </a:r>
          </a:p>
          <a:p>
            <a:endParaRPr lang="en-US" dirty="0"/>
          </a:p>
          <a:p>
            <a:r>
              <a:rPr lang="en-US" dirty="0"/>
              <a:t>Next the finished application or so-called </a:t>
            </a:r>
            <a:r>
              <a:rPr lang="en-US" dirty="0">
                <a:solidFill>
                  <a:srgbClr val="009CAB"/>
                </a:solidFill>
              </a:rPr>
              <a:t>system</a:t>
            </a:r>
            <a:r>
              <a:rPr lang="en-US" dirty="0"/>
              <a:t> is tested in total in order to check if all the functional and non-functional user requirement specifications are met.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44722-7B0F-4373-BCDC-65FAA02B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levels</a:t>
            </a:r>
            <a:endParaRPr lang="en-GB" b="1" dirty="0"/>
          </a:p>
        </p:txBody>
      </p:sp>
      <p:pic>
        <p:nvPicPr>
          <p:cNvPr id="5" name="Picture 2" descr="http://softwaretestingfundamentals.com/wp-content/uploads/2010/12/unittesting.jpg">
            <a:extLst>
              <a:ext uri="{FF2B5EF4-FFF2-40B4-BE49-F238E27FC236}">
                <a16:creationId xmlns:a16="http://schemas.microsoft.com/office/drawing/2014/main" id="{C592C4BA-5C1B-4D12-9F17-6A275BAA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" y="2321691"/>
            <a:ext cx="2762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524B-3B05-4DD2-AF7E-365B8D2492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3178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481A5-9258-4059-A66C-56C9171001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1979" y="1450800"/>
            <a:ext cx="8390020" cy="488603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9CAB"/>
                </a:solidFill>
              </a:rPr>
              <a:t>Acceptance testing </a:t>
            </a:r>
            <a:r>
              <a:rPr lang="en-US"/>
              <a:t>is conducted at the end of the testing process when the application is ready to deliver.</a:t>
            </a:r>
          </a:p>
          <a:p>
            <a:endParaRPr lang="en-US"/>
          </a:p>
          <a:p>
            <a:r>
              <a:rPr lang="en-US"/>
              <a:t>This final testing is performed by end users and customers and focuses on functionality issues or non-working features from the end user’s point of view. </a:t>
            </a:r>
          </a:p>
          <a:p>
            <a:endParaRPr lang="en-US"/>
          </a:p>
          <a:p>
            <a:r>
              <a:rPr lang="en-US">
                <a:solidFill>
                  <a:schemeClr val="tx2"/>
                </a:solidFill>
              </a:rPr>
              <a:t>Be aware that profound unit testing is the base of the entire testing process!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44722-7B0F-4373-BCDC-65FAA02B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levels</a:t>
            </a:r>
            <a:endParaRPr lang="en-GB" b="1" dirty="0"/>
          </a:p>
        </p:txBody>
      </p:sp>
      <p:pic>
        <p:nvPicPr>
          <p:cNvPr id="5" name="Picture 2" descr="http://softwaretestingfundamentals.com/wp-content/uploads/2010/12/unittesting.jpg">
            <a:extLst>
              <a:ext uri="{FF2B5EF4-FFF2-40B4-BE49-F238E27FC236}">
                <a16:creationId xmlns:a16="http://schemas.microsoft.com/office/drawing/2014/main" id="{C592C4BA-5C1B-4D12-9F17-6A275BAA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" y="2321691"/>
            <a:ext cx="2762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CB3B-9F68-49DC-95CF-4FAD589345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  <p:sp>
        <p:nvSpPr>
          <p:cNvPr id="6" name="Graphic 3" descr="Comment Important with solid fill">
            <a:extLst>
              <a:ext uri="{FF2B5EF4-FFF2-40B4-BE49-F238E27FC236}">
                <a16:creationId xmlns:a16="http://schemas.microsoft.com/office/drawing/2014/main" id="{3CFA3374-DCBA-4750-8510-E3233483F369}"/>
              </a:ext>
            </a:extLst>
          </p:cNvPr>
          <p:cNvSpPr/>
          <p:nvPr/>
        </p:nvSpPr>
        <p:spPr>
          <a:xfrm>
            <a:off x="3934326" y="4900459"/>
            <a:ext cx="397043" cy="597972"/>
          </a:xfrm>
          <a:custGeom>
            <a:avLst/>
            <a:gdLst>
              <a:gd name="connsiteX0" fmla="*/ 614983 w 647370"/>
              <a:gd name="connsiteY0" fmla="*/ 0 h 590226"/>
              <a:gd name="connsiteX1" fmla="*/ 32386 w 647370"/>
              <a:gd name="connsiteY1" fmla="*/ 0 h 590226"/>
              <a:gd name="connsiteX2" fmla="*/ 1 w 647370"/>
              <a:gd name="connsiteY2" fmla="*/ 32385 h 590226"/>
              <a:gd name="connsiteX3" fmla="*/ 1 w 647370"/>
              <a:gd name="connsiteY3" fmla="*/ 425529 h 590226"/>
              <a:gd name="connsiteX4" fmla="*/ 31812 w 647370"/>
              <a:gd name="connsiteY4" fmla="*/ 457914 h 590226"/>
              <a:gd name="connsiteX5" fmla="*/ 32386 w 647370"/>
              <a:gd name="connsiteY5" fmla="*/ 457914 h 590226"/>
              <a:gd name="connsiteX6" fmla="*/ 388431 w 647370"/>
              <a:gd name="connsiteY6" fmla="*/ 457914 h 590226"/>
              <a:gd name="connsiteX7" fmla="*/ 517876 w 647370"/>
              <a:gd name="connsiteY7" fmla="*/ 590226 h 590226"/>
              <a:gd name="connsiteX8" fmla="*/ 517876 w 647370"/>
              <a:gd name="connsiteY8" fmla="*/ 458848 h 590226"/>
              <a:gd name="connsiteX9" fmla="*/ 614983 w 647370"/>
              <a:gd name="connsiteY9" fmla="*/ 458848 h 590226"/>
              <a:gd name="connsiteX10" fmla="*/ 647368 w 647370"/>
              <a:gd name="connsiteY10" fmla="*/ 426463 h 590226"/>
              <a:gd name="connsiteX11" fmla="*/ 647368 w 647370"/>
              <a:gd name="connsiteY11" fmla="*/ 33318 h 590226"/>
              <a:gd name="connsiteX12" fmla="*/ 614983 w 647370"/>
              <a:gd name="connsiteY12" fmla="*/ 0 h 590226"/>
              <a:gd name="connsiteX13" fmla="*/ 302896 w 647370"/>
              <a:gd name="connsiteY13" fmla="*/ 76286 h 590226"/>
              <a:gd name="connsiteX14" fmla="*/ 344883 w 647370"/>
              <a:gd name="connsiteY14" fmla="*/ 76286 h 590226"/>
              <a:gd name="connsiteX15" fmla="*/ 344883 w 647370"/>
              <a:gd name="connsiteY15" fmla="*/ 273568 h 590226"/>
              <a:gd name="connsiteX16" fmla="*/ 302896 w 647370"/>
              <a:gd name="connsiteY16" fmla="*/ 273568 h 590226"/>
              <a:gd name="connsiteX17" fmla="*/ 323851 w 647370"/>
              <a:gd name="connsiteY17" fmla="*/ 371561 h 590226"/>
              <a:gd name="connsiteX18" fmla="*/ 288847 w 647370"/>
              <a:gd name="connsiteY18" fmla="*/ 336575 h 590226"/>
              <a:gd name="connsiteX19" fmla="*/ 323832 w 647370"/>
              <a:gd name="connsiteY19" fmla="*/ 301571 h 590226"/>
              <a:gd name="connsiteX20" fmla="*/ 358837 w 647370"/>
              <a:gd name="connsiteY20" fmla="*/ 336556 h 590226"/>
              <a:gd name="connsiteX21" fmla="*/ 358837 w 647370"/>
              <a:gd name="connsiteY21" fmla="*/ 336566 h 590226"/>
              <a:gd name="connsiteX22" fmla="*/ 324511 w 647370"/>
              <a:gd name="connsiteY22" fmla="*/ 371560 h 590226"/>
              <a:gd name="connsiteX23" fmla="*/ 323928 w 647370"/>
              <a:gd name="connsiteY23" fmla="*/ 371561 h 59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7370" h="590226">
                <a:moveTo>
                  <a:pt x="614983" y="0"/>
                </a:moveTo>
                <a:lnTo>
                  <a:pt x="32386" y="0"/>
                </a:lnTo>
                <a:cubicBezTo>
                  <a:pt x="14574" y="175"/>
                  <a:pt x="177" y="14572"/>
                  <a:pt x="1" y="32385"/>
                </a:cubicBezTo>
                <a:lnTo>
                  <a:pt x="1" y="425529"/>
                </a:lnTo>
                <a:cubicBezTo>
                  <a:pt x="-157" y="443256"/>
                  <a:pt x="14085" y="457756"/>
                  <a:pt x="31812" y="457914"/>
                </a:cubicBezTo>
                <a:cubicBezTo>
                  <a:pt x="32003" y="457916"/>
                  <a:pt x="32195" y="457916"/>
                  <a:pt x="32386" y="457914"/>
                </a:cubicBezTo>
                <a:lnTo>
                  <a:pt x="388431" y="457914"/>
                </a:lnTo>
                <a:lnTo>
                  <a:pt x="517876" y="590226"/>
                </a:lnTo>
                <a:lnTo>
                  <a:pt x="517876" y="458848"/>
                </a:lnTo>
                <a:lnTo>
                  <a:pt x="614983" y="458848"/>
                </a:lnTo>
                <a:cubicBezTo>
                  <a:pt x="632796" y="458673"/>
                  <a:pt x="647193" y="444276"/>
                  <a:pt x="647368" y="426463"/>
                </a:cubicBezTo>
                <a:lnTo>
                  <a:pt x="647368" y="33318"/>
                </a:lnTo>
                <a:cubicBezTo>
                  <a:pt x="647591" y="15189"/>
                  <a:pt x="633112" y="292"/>
                  <a:pt x="614983" y="0"/>
                </a:cubicBezTo>
                <a:close/>
                <a:moveTo>
                  <a:pt x="302896" y="76286"/>
                </a:moveTo>
                <a:lnTo>
                  <a:pt x="344883" y="76286"/>
                </a:lnTo>
                <a:lnTo>
                  <a:pt x="344883" y="273568"/>
                </a:lnTo>
                <a:lnTo>
                  <a:pt x="302896" y="273568"/>
                </a:lnTo>
                <a:close/>
                <a:moveTo>
                  <a:pt x="323851" y="371561"/>
                </a:moveTo>
                <a:cubicBezTo>
                  <a:pt x="304524" y="371566"/>
                  <a:pt x="288853" y="355903"/>
                  <a:pt x="288847" y="336575"/>
                </a:cubicBezTo>
                <a:cubicBezTo>
                  <a:pt x="288841" y="317248"/>
                  <a:pt x="304505" y="301577"/>
                  <a:pt x="323832" y="301571"/>
                </a:cubicBezTo>
                <a:cubicBezTo>
                  <a:pt x="343159" y="301565"/>
                  <a:pt x="358831" y="317229"/>
                  <a:pt x="358837" y="336556"/>
                </a:cubicBezTo>
                <a:cubicBezTo>
                  <a:pt x="358837" y="336559"/>
                  <a:pt x="358837" y="336563"/>
                  <a:pt x="358837" y="336566"/>
                </a:cubicBezTo>
                <a:cubicBezTo>
                  <a:pt x="359021" y="355708"/>
                  <a:pt x="343653" y="371375"/>
                  <a:pt x="324511" y="371560"/>
                </a:cubicBezTo>
                <a:cubicBezTo>
                  <a:pt x="324316" y="371562"/>
                  <a:pt x="324122" y="371562"/>
                  <a:pt x="323928" y="371561"/>
                </a:cubicBezTo>
                <a:close/>
              </a:path>
            </a:pathLst>
          </a:custGeom>
          <a:solidFill>
            <a:srgbClr val="009C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C8800D-212F-430D-AC85-4A655A3EF6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  <a:p>
            <a:r>
              <a:rPr lang="en-US" dirty="0"/>
              <a:t>Type: 	Class Library (.NET Core) C#	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Name:</a:t>
            </a:r>
            <a:r>
              <a:rPr lang="en-US" dirty="0">
                <a:solidFill>
                  <a:srgbClr val="C00000"/>
                </a:solidFill>
              </a:rPr>
              <a:t> 	Bank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pPr marL="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Application that contains all the classes needed for a banking app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Add class </a:t>
            </a:r>
            <a:r>
              <a:rPr lang="en-US" dirty="0" err="1">
                <a:solidFill>
                  <a:schemeClr val="tx1"/>
                </a:solidFill>
              </a:rPr>
              <a:t>Account.cs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Add class </a:t>
            </a:r>
            <a:r>
              <a:rPr lang="en-US" dirty="0" err="1">
                <a:solidFill>
                  <a:schemeClr val="tx1"/>
                </a:solidFill>
              </a:rPr>
              <a:t>Customer.cs</a:t>
            </a:r>
            <a:r>
              <a:rPr lang="en-US" dirty="0">
                <a:solidFill>
                  <a:schemeClr val="tx1"/>
                </a:solidFill>
              </a:rPr>
              <a:t> (not used in demo)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920CA6-38F1-4EBB-9387-FB581AFA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Visual studio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3A6E0-574B-4451-B617-A0F9BF92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55" y="4161083"/>
            <a:ext cx="3752581" cy="1853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3D7F0-95AB-4374-8425-A425D5EFAA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4722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7CD94-9F1B-42BB-93A6-8B579BF649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61097" y="1450800"/>
            <a:ext cx="7130901" cy="4886034"/>
          </a:xfrm>
        </p:spPr>
        <p:txBody>
          <a:bodyPr/>
          <a:lstStyle/>
          <a:p>
            <a:r>
              <a:rPr lang="en-US"/>
              <a:t>2 methods:</a:t>
            </a:r>
          </a:p>
          <a:p>
            <a:pPr lvl="2"/>
            <a:r>
              <a:rPr lang="en-US"/>
              <a:t>	Credit </a:t>
            </a:r>
          </a:p>
          <a:p>
            <a:pPr lvl="2"/>
            <a:r>
              <a:rPr lang="en-US"/>
              <a:t>	Debit</a:t>
            </a:r>
          </a:p>
          <a:p>
            <a:pPr marL="360000" lvl="2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/>
              <a:t>1 property:</a:t>
            </a:r>
          </a:p>
          <a:p>
            <a:pPr lvl="2"/>
            <a:r>
              <a:rPr lang="en-US"/>
              <a:t>	Balance</a:t>
            </a:r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AC2FB2-87D7-4BC7-953F-4C0EAAF0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Class Account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E80B2-3825-401A-8480-2D287A84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2" y="1626690"/>
            <a:ext cx="3145600" cy="47980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93CD7-06EA-4501-B11D-144C2A90CD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88908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712410a-b9c5-4e2d-8f48-a2c9b11e2e91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3f990481-ab93-40a5-af1d-fa0a4386ebd9"/>
    <ds:schemaRef ds:uri="http://schemas.microsoft.com/office/2006/documentManagement/types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1734</Words>
  <Application>Microsoft Office PowerPoint</Application>
  <PresentationFormat>Breedbeeld</PresentationFormat>
  <Paragraphs>277</Paragraphs>
  <Slides>31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44" baseType="lpstr">
      <vt:lpstr>Nunito ExtraLight</vt:lpstr>
      <vt:lpstr>Poppins Thin</vt:lpstr>
      <vt:lpstr>Arial</vt:lpstr>
      <vt:lpstr>Nunito</vt:lpstr>
      <vt:lpstr>Comic Sans MS</vt:lpstr>
      <vt:lpstr>Poppins Light</vt:lpstr>
      <vt:lpstr>Poppins ExtraLight</vt:lpstr>
      <vt:lpstr>Consolas</vt:lpstr>
      <vt:lpstr>Segoe UI</vt:lpstr>
      <vt:lpstr>Wingdings</vt:lpstr>
      <vt:lpstr>Calibri</vt:lpstr>
      <vt:lpstr>Nunito Light</vt:lpstr>
      <vt:lpstr>Thomas More</vt:lpstr>
      <vt:lpstr>.NET Development Unit Testing</vt:lpstr>
      <vt:lpstr>Quality Assurance (QA) Testing</vt:lpstr>
      <vt:lpstr>Manual versus automated testing</vt:lpstr>
      <vt:lpstr>Unit testing</vt:lpstr>
      <vt:lpstr>Why use unit testing?</vt:lpstr>
      <vt:lpstr>Test levels</vt:lpstr>
      <vt:lpstr>Test levels</vt:lpstr>
      <vt:lpstr>Visual studio</vt:lpstr>
      <vt:lpstr>Class Account</vt:lpstr>
      <vt:lpstr>Add MsTest Test Project</vt:lpstr>
      <vt:lpstr>Reference </vt:lpstr>
      <vt:lpstr>Class AccountTest</vt:lpstr>
      <vt:lpstr>Writing test methods</vt:lpstr>
      <vt:lpstr>Arrange – Act – Assert pattern</vt:lpstr>
      <vt:lpstr>Assert Class</vt:lpstr>
      <vt:lpstr>Assert class</vt:lpstr>
      <vt:lpstr>Assert Class</vt:lpstr>
      <vt:lpstr>Assert Class</vt:lpstr>
      <vt:lpstr>StringAssert Class</vt:lpstr>
      <vt:lpstr>Naming conventions test methods</vt:lpstr>
      <vt:lpstr>Write your first test method</vt:lpstr>
      <vt:lpstr>Run test</vt:lpstr>
      <vt:lpstr>Write your second test method</vt:lpstr>
      <vt:lpstr>Test Driven Development (TDD)</vt:lpstr>
      <vt:lpstr>Test method </vt:lpstr>
      <vt:lpstr>Rewrite the Credit method</vt:lpstr>
      <vt:lpstr>Application specific exceptions </vt:lpstr>
      <vt:lpstr>Test method</vt:lpstr>
      <vt:lpstr>Rewrite the Debit method</vt:lpstr>
      <vt:lpstr>Exercise StringCalculator Kata</vt:lpstr>
      <vt:lpstr>Exercise StringCalculator Kata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Michaël Cloots</cp:lastModifiedBy>
  <cp:revision>1242</cp:revision>
  <dcterms:created xsi:type="dcterms:W3CDTF">2020-09-28T10:08:39Z</dcterms:created>
  <dcterms:modified xsi:type="dcterms:W3CDTF">2022-03-30T19:46:48Z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